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15.jpg" ContentType="image/png"/>
  <Override PartName="/ppt/media/image16.jpg" ContentType="image/png"/>
  <Override PartName="/ppt/media/image17.jpg" ContentType="image/png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23.jpg" ContentType="image/png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88" r:id="rId5"/>
    <p:sldId id="287" r:id="rId6"/>
    <p:sldId id="290" r:id="rId7"/>
    <p:sldId id="260" r:id="rId8"/>
    <p:sldId id="308" r:id="rId9"/>
    <p:sldId id="292" r:id="rId10"/>
    <p:sldId id="307" r:id="rId11"/>
    <p:sldId id="282" r:id="rId12"/>
    <p:sldId id="261" r:id="rId13"/>
    <p:sldId id="296" r:id="rId14"/>
    <p:sldId id="311" r:id="rId15"/>
    <p:sldId id="262" r:id="rId16"/>
    <p:sldId id="295" r:id="rId17"/>
    <p:sldId id="312" r:id="rId18"/>
    <p:sldId id="266" r:id="rId19"/>
    <p:sldId id="284" r:id="rId20"/>
    <p:sldId id="269" r:id="rId21"/>
    <p:sldId id="297" r:id="rId22"/>
    <p:sldId id="313" r:id="rId23"/>
    <p:sldId id="270" r:id="rId24"/>
    <p:sldId id="300" r:id="rId25"/>
    <p:sldId id="314" r:id="rId26"/>
    <p:sldId id="277" r:id="rId27"/>
    <p:sldId id="275" r:id="rId28"/>
    <p:sldId id="302" r:id="rId29"/>
    <p:sldId id="315" r:id="rId30"/>
    <p:sldId id="276" r:id="rId31"/>
    <p:sldId id="304" r:id="rId32"/>
    <p:sldId id="305" r:id="rId33"/>
    <p:sldId id="316" r:id="rId34"/>
    <p:sldId id="279" r:id="rId35"/>
    <p:sldId id="309" r:id="rId36"/>
    <p:sldId id="317" r:id="rId37"/>
    <p:sldId id="280" r:id="rId38"/>
    <p:sldId id="306" r:id="rId39"/>
    <p:sldId id="281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75A928"/>
    <a:srgbClr val="5A99D3"/>
    <a:srgbClr val="4CC38B"/>
    <a:srgbClr val="A3A3A3"/>
    <a:srgbClr val="FFBF00"/>
    <a:srgbClr val="FFFFFF"/>
    <a:srgbClr val="000000"/>
    <a:srgbClr val="D6264F"/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20761-613E-4063-B109-906B80970D2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7C08506-F56E-4D46-88A6-A0B093B85965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PROYECTO</a:t>
          </a:r>
        </a:p>
      </dgm:t>
    </dgm:pt>
    <dgm:pt modelId="{7AF8D27C-7C6C-438E-B8A8-63950A1C9B23}" type="parTrans" cxnId="{8A180D26-752C-4BF1-8EBF-489DF52337C2}">
      <dgm:prSet/>
      <dgm:spPr/>
      <dgm:t>
        <a:bodyPr/>
        <a:lstStyle/>
        <a:p>
          <a:endParaRPr lang="es-ES"/>
        </a:p>
      </dgm:t>
    </dgm:pt>
    <dgm:pt modelId="{50F12BD6-CA5E-43B2-AA2F-04BD8F0FD6A9}" type="sibTrans" cxnId="{8A180D26-752C-4BF1-8EBF-489DF52337C2}">
      <dgm:prSet/>
      <dgm:spPr/>
      <dgm:t>
        <a:bodyPr/>
        <a:lstStyle/>
        <a:p>
          <a:endParaRPr lang="es-ES"/>
        </a:p>
      </dgm:t>
    </dgm:pt>
    <dgm:pt modelId="{A8BC0C45-BAF6-4079-8111-B09D23F95972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Hardware</a:t>
          </a:r>
        </a:p>
      </dgm:t>
    </dgm:pt>
    <dgm:pt modelId="{59238B2F-E5F8-48BD-BEDB-30CE42ACACA8}" type="parTrans" cxnId="{2DA05A09-9703-4DE5-9C33-D0D87A59EFF4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BA1E478E-6CA5-4841-913C-648F222A859F}" type="sibTrans" cxnId="{2DA05A09-9703-4DE5-9C33-D0D87A59EFF4}">
      <dgm:prSet/>
      <dgm:spPr/>
      <dgm:t>
        <a:bodyPr/>
        <a:lstStyle/>
        <a:p>
          <a:endParaRPr lang="es-ES"/>
        </a:p>
      </dgm:t>
    </dgm:pt>
    <dgm:pt modelId="{46677712-6546-47B5-9D70-65370C3A489D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Software</a:t>
          </a:r>
        </a:p>
      </dgm:t>
    </dgm:pt>
    <dgm:pt modelId="{6D059BE2-7A19-4CBE-A7F9-CFEF82F1E14F}" type="parTrans" cxnId="{664392B1-70C1-4074-8D31-142EF7A5168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2AB9D635-F84F-49CB-A364-96B717E6F2FB}" type="sibTrans" cxnId="{664392B1-70C1-4074-8D31-142EF7A51688}">
      <dgm:prSet/>
      <dgm:spPr/>
      <dgm:t>
        <a:bodyPr/>
        <a:lstStyle/>
        <a:p>
          <a:endParaRPr lang="es-ES"/>
        </a:p>
      </dgm:t>
    </dgm:pt>
    <dgm:pt modelId="{CFEA06B2-BEE4-4603-BCB0-B98ACC5D9577}" type="pres">
      <dgm:prSet presAssocID="{45C20761-613E-4063-B109-906B80970D2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0481F3A-5AC6-4FD3-8DFA-168A11C8C7C2}" type="pres">
      <dgm:prSet presAssocID="{C7C08506-F56E-4D46-88A6-A0B093B85965}" presName="root1" presStyleCnt="0"/>
      <dgm:spPr/>
    </dgm:pt>
    <dgm:pt modelId="{F0CF101C-1146-45B9-8270-F95F0AC54624}" type="pres">
      <dgm:prSet presAssocID="{C7C08506-F56E-4D46-88A6-A0B093B85965}" presName="LevelOneTextNode" presStyleLbl="node0" presStyleIdx="0" presStyleCnt="1" custScaleX="133386" custScaleY="127585" custLinFactNeighborX="-28134" custLinFactNeighborY="-12812">
        <dgm:presLayoutVars>
          <dgm:chPref val="3"/>
        </dgm:presLayoutVars>
      </dgm:prSet>
      <dgm:spPr>
        <a:prstGeom prst="bevel">
          <a:avLst/>
        </a:prstGeom>
      </dgm:spPr>
    </dgm:pt>
    <dgm:pt modelId="{7D7361CE-8550-4973-AD8F-1CD5D599A2AB}" type="pres">
      <dgm:prSet presAssocID="{C7C08506-F56E-4D46-88A6-A0B093B85965}" presName="level2hierChild" presStyleCnt="0"/>
      <dgm:spPr/>
    </dgm:pt>
    <dgm:pt modelId="{63C20CB9-C4F0-4B5E-A6E7-E02F75645112}" type="pres">
      <dgm:prSet presAssocID="{59238B2F-E5F8-48BD-BEDB-30CE42ACACA8}" presName="conn2-1" presStyleLbl="parChTrans1D2" presStyleIdx="0" presStyleCnt="2"/>
      <dgm:spPr/>
    </dgm:pt>
    <dgm:pt modelId="{303E0D67-E627-45D4-BCA7-C03A5FE3B27D}" type="pres">
      <dgm:prSet presAssocID="{59238B2F-E5F8-48BD-BEDB-30CE42ACACA8}" presName="connTx" presStyleLbl="parChTrans1D2" presStyleIdx="0" presStyleCnt="2"/>
      <dgm:spPr/>
    </dgm:pt>
    <dgm:pt modelId="{DFE13E62-D77B-40B5-833E-80663DECFCBD}" type="pres">
      <dgm:prSet presAssocID="{A8BC0C45-BAF6-4079-8111-B09D23F95972}" presName="root2" presStyleCnt="0"/>
      <dgm:spPr/>
    </dgm:pt>
    <dgm:pt modelId="{BDBA4788-B413-44F5-946D-19F99851DCC6}" type="pres">
      <dgm:prSet presAssocID="{A8BC0C45-BAF6-4079-8111-B09D23F95972}" presName="LevelTwoTextNode" presStyleLbl="node2" presStyleIdx="0" presStyleCnt="2">
        <dgm:presLayoutVars>
          <dgm:chPref val="3"/>
        </dgm:presLayoutVars>
      </dgm:prSet>
      <dgm:spPr>
        <a:prstGeom prst="bevel">
          <a:avLst/>
        </a:prstGeom>
      </dgm:spPr>
    </dgm:pt>
    <dgm:pt modelId="{2139D9EF-A1E1-4825-8052-06D1D5C17262}" type="pres">
      <dgm:prSet presAssocID="{A8BC0C45-BAF6-4079-8111-B09D23F95972}" presName="level3hierChild" presStyleCnt="0"/>
      <dgm:spPr/>
    </dgm:pt>
    <dgm:pt modelId="{26A1ED84-55C6-459F-BD5E-BE54EDC36792}" type="pres">
      <dgm:prSet presAssocID="{6D059BE2-7A19-4CBE-A7F9-CFEF82F1E14F}" presName="conn2-1" presStyleLbl="parChTrans1D2" presStyleIdx="1" presStyleCnt="2"/>
      <dgm:spPr/>
    </dgm:pt>
    <dgm:pt modelId="{EEF5D6DA-4DCD-4929-8AAA-8650AB7F34E1}" type="pres">
      <dgm:prSet presAssocID="{6D059BE2-7A19-4CBE-A7F9-CFEF82F1E14F}" presName="connTx" presStyleLbl="parChTrans1D2" presStyleIdx="1" presStyleCnt="2"/>
      <dgm:spPr/>
    </dgm:pt>
    <dgm:pt modelId="{3DD3229A-2432-4DE2-A766-A55AADF94424}" type="pres">
      <dgm:prSet presAssocID="{46677712-6546-47B5-9D70-65370C3A489D}" presName="root2" presStyleCnt="0"/>
      <dgm:spPr/>
    </dgm:pt>
    <dgm:pt modelId="{76177022-8758-4B68-874E-FE4FFFE6F51B}" type="pres">
      <dgm:prSet presAssocID="{46677712-6546-47B5-9D70-65370C3A489D}" presName="LevelTwoTextNode" presStyleLbl="node2" presStyleIdx="1" presStyleCnt="2" custScaleX="103042" custScaleY="98010" custLinFactNeighborX="1255" custLinFactNeighborY="9864">
        <dgm:presLayoutVars>
          <dgm:chPref val="3"/>
        </dgm:presLayoutVars>
      </dgm:prSet>
      <dgm:spPr>
        <a:prstGeom prst="bevel">
          <a:avLst/>
        </a:prstGeom>
      </dgm:spPr>
    </dgm:pt>
    <dgm:pt modelId="{15446457-3CBC-4664-917B-B5C90028EDA5}" type="pres">
      <dgm:prSet presAssocID="{46677712-6546-47B5-9D70-65370C3A489D}" presName="level3hierChild" presStyleCnt="0"/>
      <dgm:spPr/>
    </dgm:pt>
  </dgm:ptLst>
  <dgm:cxnLst>
    <dgm:cxn modelId="{2DA05A09-9703-4DE5-9C33-D0D87A59EFF4}" srcId="{C7C08506-F56E-4D46-88A6-A0B093B85965}" destId="{A8BC0C45-BAF6-4079-8111-B09D23F95972}" srcOrd="0" destOrd="0" parTransId="{59238B2F-E5F8-48BD-BEDB-30CE42ACACA8}" sibTransId="{BA1E478E-6CA5-4841-913C-648F222A859F}"/>
    <dgm:cxn modelId="{E45F0425-1E9B-4313-9ED4-6B2967A949C9}" type="presOf" srcId="{59238B2F-E5F8-48BD-BEDB-30CE42ACACA8}" destId="{63C20CB9-C4F0-4B5E-A6E7-E02F75645112}" srcOrd="0" destOrd="0" presId="urn:microsoft.com/office/officeart/2005/8/layout/hierarchy2"/>
    <dgm:cxn modelId="{8A180D26-752C-4BF1-8EBF-489DF52337C2}" srcId="{45C20761-613E-4063-B109-906B80970D21}" destId="{C7C08506-F56E-4D46-88A6-A0B093B85965}" srcOrd="0" destOrd="0" parTransId="{7AF8D27C-7C6C-438E-B8A8-63950A1C9B23}" sibTransId="{50F12BD6-CA5E-43B2-AA2F-04BD8F0FD6A9}"/>
    <dgm:cxn modelId="{17F9CC3D-39A8-4E33-908C-0AFAB6E9E44A}" type="presOf" srcId="{6D059BE2-7A19-4CBE-A7F9-CFEF82F1E14F}" destId="{26A1ED84-55C6-459F-BD5E-BE54EDC36792}" srcOrd="0" destOrd="0" presId="urn:microsoft.com/office/officeart/2005/8/layout/hierarchy2"/>
    <dgm:cxn modelId="{D9188E3F-513C-45A8-8772-37B481CF38BF}" type="presOf" srcId="{59238B2F-E5F8-48BD-BEDB-30CE42ACACA8}" destId="{303E0D67-E627-45D4-BCA7-C03A5FE3B27D}" srcOrd="1" destOrd="0" presId="urn:microsoft.com/office/officeart/2005/8/layout/hierarchy2"/>
    <dgm:cxn modelId="{94A34242-BCC2-4FAD-9F66-4A2411CFACCF}" type="presOf" srcId="{C7C08506-F56E-4D46-88A6-A0B093B85965}" destId="{F0CF101C-1146-45B9-8270-F95F0AC54624}" srcOrd="0" destOrd="0" presId="urn:microsoft.com/office/officeart/2005/8/layout/hierarchy2"/>
    <dgm:cxn modelId="{4CEDED6A-BBFB-4075-B979-0B59F3D2BDFD}" type="presOf" srcId="{A8BC0C45-BAF6-4079-8111-B09D23F95972}" destId="{BDBA4788-B413-44F5-946D-19F99851DCC6}" srcOrd="0" destOrd="0" presId="urn:microsoft.com/office/officeart/2005/8/layout/hierarchy2"/>
    <dgm:cxn modelId="{8A34A96F-B9AE-433C-B703-F4A2BEAEA5CF}" type="presOf" srcId="{46677712-6546-47B5-9D70-65370C3A489D}" destId="{76177022-8758-4B68-874E-FE4FFFE6F51B}" srcOrd="0" destOrd="0" presId="urn:microsoft.com/office/officeart/2005/8/layout/hierarchy2"/>
    <dgm:cxn modelId="{11C2857C-11FD-4C55-8784-E1C36F32461F}" type="presOf" srcId="{6D059BE2-7A19-4CBE-A7F9-CFEF82F1E14F}" destId="{EEF5D6DA-4DCD-4929-8AAA-8650AB7F34E1}" srcOrd="1" destOrd="0" presId="urn:microsoft.com/office/officeart/2005/8/layout/hierarchy2"/>
    <dgm:cxn modelId="{6EE77B90-2CDB-4386-826D-2CC382675DFB}" type="presOf" srcId="{45C20761-613E-4063-B109-906B80970D21}" destId="{CFEA06B2-BEE4-4603-BCB0-B98ACC5D9577}" srcOrd="0" destOrd="0" presId="urn:microsoft.com/office/officeart/2005/8/layout/hierarchy2"/>
    <dgm:cxn modelId="{664392B1-70C1-4074-8D31-142EF7A51688}" srcId="{C7C08506-F56E-4D46-88A6-A0B093B85965}" destId="{46677712-6546-47B5-9D70-65370C3A489D}" srcOrd="1" destOrd="0" parTransId="{6D059BE2-7A19-4CBE-A7F9-CFEF82F1E14F}" sibTransId="{2AB9D635-F84F-49CB-A364-96B717E6F2FB}"/>
    <dgm:cxn modelId="{63806D43-DAC4-47BA-B347-566D16592607}" type="presParOf" srcId="{CFEA06B2-BEE4-4603-BCB0-B98ACC5D9577}" destId="{90481F3A-5AC6-4FD3-8DFA-168A11C8C7C2}" srcOrd="0" destOrd="0" presId="urn:microsoft.com/office/officeart/2005/8/layout/hierarchy2"/>
    <dgm:cxn modelId="{AEA63A9E-F53D-42C5-BC5E-C024AEF79F3A}" type="presParOf" srcId="{90481F3A-5AC6-4FD3-8DFA-168A11C8C7C2}" destId="{F0CF101C-1146-45B9-8270-F95F0AC54624}" srcOrd="0" destOrd="0" presId="urn:microsoft.com/office/officeart/2005/8/layout/hierarchy2"/>
    <dgm:cxn modelId="{CDE18A85-C5DA-4FFA-8F32-B51118FB3D3B}" type="presParOf" srcId="{90481F3A-5AC6-4FD3-8DFA-168A11C8C7C2}" destId="{7D7361CE-8550-4973-AD8F-1CD5D599A2AB}" srcOrd="1" destOrd="0" presId="urn:microsoft.com/office/officeart/2005/8/layout/hierarchy2"/>
    <dgm:cxn modelId="{1327933A-FE4C-4A04-8D10-60FFB09AAD02}" type="presParOf" srcId="{7D7361CE-8550-4973-AD8F-1CD5D599A2AB}" destId="{63C20CB9-C4F0-4B5E-A6E7-E02F75645112}" srcOrd="0" destOrd="0" presId="urn:microsoft.com/office/officeart/2005/8/layout/hierarchy2"/>
    <dgm:cxn modelId="{8F172788-3A1E-449D-863C-BFC95835A5F4}" type="presParOf" srcId="{63C20CB9-C4F0-4B5E-A6E7-E02F75645112}" destId="{303E0D67-E627-45D4-BCA7-C03A5FE3B27D}" srcOrd="0" destOrd="0" presId="urn:microsoft.com/office/officeart/2005/8/layout/hierarchy2"/>
    <dgm:cxn modelId="{84EFD3F6-6BE8-4DFB-B2B7-4A958E07DA8A}" type="presParOf" srcId="{7D7361CE-8550-4973-AD8F-1CD5D599A2AB}" destId="{DFE13E62-D77B-40B5-833E-80663DECFCBD}" srcOrd="1" destOrd="0" presId="urn:microsoft.com/office/officeart/2005/8/layout/hierarchy2"/>
    <dgm:cxn modelId="{36BDA693-86AF-4764-8554-7B8CE13FE5B7}" type="presParOf" srcId="{DFE13E62-D77B-40B5-833E-80663DECFCBD}" destId="{BDBA4788-B413-44F5-946D-19F99851DCC6}" srcOrd="0" destOrd="0" presId="urn:microsoft.com/office/officeart/2005/8/layout/hierarchy2"/>
    <dgm:cxn modelId="{291D0AE8-F62D-411D-A115-DAD163BC9A44}" type="presParOf" srcId="{DFE13E62-D77B-40B5-833E-80663DECFCBD}" destId="{2139D9EF-A1E1-4825-8052-06D1D5C17262}" srcOrd="1" destOrd="0" presId="urn:microsoft.com/office/officeart/2005/8/layout/hierarchy2"/>
    <dgm:cxn modelId="{85662373-7A60-4F2A-B608-D0A79252A696}" type="presParOf" srcId="{7D7361CE-8550-4973-AD8F-1CD5D599A2AB}" destId="{26A1ED84-55C6-459F-BD5E-BE54EDC36792}" srcOrd="2" destOrd="0" presId="urn:microsoft.com/office/officeart/2005/8/layout/hierarchy2"/>
    <dgm:cxn modelId="{F65EB24A-0429-42F7-AD0C-AEAB74A68746}" type="presParOf" srcId="{26A1ED84-55C6-459F-BD5E-BE54EDC36792}" destId="{EEF5D6DA-4DCD-4929-8AAA-8650AB7F34E1}" srcOrd="0" destOrd="0" presId="urn:microsoft.com/office/officeart/2005/8/layout/hierarchy2"/>
    <dgm:cxn modelId="{68C2A4A6-A9B5-4777-838B-22CFB4BEAAB5}" type="presParOf" srcId="{7D7361CE-8550-4973-AD8F-1CD5D599A2AB}" destId="{3DD3229A-2432-4DE2-A766-A55AADF94424}" srcOrd="3" destOrd="0" presId="urn:microsoft.com/office/officeart/2005/8/layout/hierarchy2"/>
    <dgm:cxn modelId="{22D9644A-0FE2-4D1B-99D7-FF00E18A34BD}" type="presParOf" srcId="{3DD3229A-2432-4DE2-A766-A55AADF94424}" destId="{76177022-8758-4B68-874E-FE4FFFE6F51B}" srcOrd="0" destOrd="0" presId="urn:microsoft.com/office/officeart/2005/8/layout/hierarchy2"/>
    <dgm:cxn modelId="{7E05A9D8-5A0A-4AA0-9753-C052341F7CD5}" type="presParOf" srcId="{3DD3229A-2432-4DE2-A766-A55AADF94424}" destId="{15446457-3CBC-4664-917B-B5C90028ED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81CBA27C-53D1-4B5D-B7F6-CE5A53D3B407}">
      <dgm:prSet phldrT="[Texto]" custT="1"/>
      <dgm:spPr>
        <a:solidFill>
          <a:schemeClr val="bg1"/>
        </a:solidFill>
      </dgm:spPr>
      <dgm:t>
        <a:bodyPr/>
        <a:lstStyle/>
        <a:p>
          <a:endParaRPr lang="es-ES" sz="20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 custT="1"/>
      <dgm:spPr>
        <a:solidFill>
          <a:schemeClr val="bg1"/>
        </a:solidFill>
      </dgm:spPr>
      <dgm:t>
        <a:bodyPr/>
        <a:lstStyle/>
        <a:p>
          <a:endParaRPr lang="es-ES" sz="9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EA123719-B289-4044-B4B2-99C753FDE2D2}">
      <dgm:prSet phldrT="[Texto]" custT="1"/>
      <dgm:spPr>
        <a:solidFill>
          <a:srgbClr val="FFC000"/>
        </a:solidFill>
      </dgm:spPr>
      <dgm:t>
        <a:bodyPr/>
        <a:lstStyle/>
        <a:p>
          <a:endParaRPr lang="es-ES" sz="16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rgbClr val="FFC000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/>
      <dgm:spPr/>
    </dgm:pt>
    <dgm:pt modelId="{8D6D3E8A-4ABE-43EF-BE15-CCD615D5E8F0}" type="pres">
      <dgm:prSet presAssocID="{F0C150F5-FFEA-4D74-827D-38F8613DC55B}" presName="connector2" presStyleLbl="sibTrans2D1" presStyleIdx="1" presStyleCnt="3"/>
      <dgm:spPr/>
    </dgm:pt>
    <dgm:pt modelId="{441A2F9E-D5F8-446A-9C28-D6CEAF1E1484}" type="pres">
      <dgm:prSet presAssocID="{0DAFC30E-8B0A-4680-A690-C684B5180063}" presName="connector3" presStyleLbl="sibTrans2D1" presStyleIdx="2" presStyleCnt="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81CBA27C-53D1-4B5D-B7F6-CE5A53D3B407}">
      <dgm:prSet phldrT="[Texto]" custT="1"/>
      <dgm:spPr>
        <a:solidFill>
          <a:schemeClr val="bg1"/>
        </a:solidFill>
      </dgm:spPr>
      <dgm:t>
        <a:bodyPr/>
        <a:lstStyle/>
        <a:p>
          <a:endParaRPr lang="es-ES" sz="20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 custT="1"/>
      <dgm:spPr>
        <a:solidFill>
          <a:schemeClr val="bg1"/>
        </a:solidFill>
      </dgm:spPr>
      <dgm:t>
        <a:bodyPr/>
        <a:lstStyle/>
        <a:p>
          <a:endParaRPr lang="es-ES" sz="9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EA123719-B289-4044-B4B2-99C753FDE2D2}">
      <dgm:prSet phldrT="[Texto]" custT="1"/>
      <dgm:spPr>
        <a:solidFill>
          <a:schemeClr val="bg1"/>
        </a:solidFill>
      </dgm:spPr>
      <dgm:t>
        <a:bodyPr/>
        <a:lstStyle/>
        <a:p>
          <a:endParaRPr lang="es-ES" sz="16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/>
      <dgm:spPr/>
    </dgm:pt>
    <dgm:pt modelId="{8D6D3E8A-4ABE-43EF-BE15-CCD615D5E8F0}" type="pres">
      <dgm:prSet presAssocID="{F0C150F5-FFEA-4D74-827D-38F8613DC55B}" presName="connector2" presStyleLbl="sibTrans2D1" presStyleIdx="1" presStyleCnt="3"/>
      <dgm:spPr/>
    </dgm:pt>
    <dgm:pt modelId="{441A2F9E-D5F8-446A-9C28-D6CEAF1E1484}" type="pres">
      <dgm:prSet presAssocID="{0DAFC30E-8B0A-4680-A690-C684B5180063}" presName="connector3" presStyleLbl="sibTrans2D1" presStyleIdx="2" presStyleCnt="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5" csCatId="colorful" phldr="1"/>
      <dgm:spPr>
        <a:scene3d>
          <a:camera prst="isometricOffAxis2Left" zoom="95000">
            <a:rot lat="1080000" lon="1560000" rev="20999999"/>
          </a:camera>
          <a:lightRig rig="flat" dir="t"/>
        </a:scene3d>
      </dgm:spPr>
    </dgm:pt>
    <dgm:pt modelId="{81CBA27C-53D1-4B5D-B7F6-CE5A53D3B407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/>
      <dgm:spPr>
        <a:solidFill>
          <a:srgbClr val="4CC38B"/>
        </a:solidFill>
      </dgm:spPr>
      <dgm:t>
        <a:bodyPr/>
        <a:lstStyle/>
        <a:p>
          <a:endParaRPr lang="es-ES" dirty="0"/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rgbClr val="4CC38B"/>
        </a:solidFill>
        <a:sp3d z="-52400" extrusionH="181000" contourW="38100" prstMaterial="matte">
          <a:contourClr>
            <a:schemeClr val="lt1"/>
          </a:contourClr>
        </a:sp3d>
      </dgm:spPr>
      <dgm:t>
        <a:bodyPr/>
        <a:lstStyle/>
        <a:p>
          <a:endParaRPr lang="es-ES"/>
        </a:p>
      </dgm:t>
    </dgm:pt>
    <dgm:pt modelId="{EA123719-B289-4044-B4B2-99C753FDE2D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 custLinFactNeighborX="33837" custLinFactNeighborY="-49938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 custLinFactNeighborX="54360" custLinFactNeighborY="59142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 custLinFactNeighborX="-13030" custLinFactNeighborY="7935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 custLinFactNeighborX="26764" custLinFactNeighborY="-43262"/>
      <dgm:spPr/>
    </dgm:pt>
    <dgm:pt modelId="{8D6D3E8A-4ABE-43EF-BE15-CCD615D5E8F0}" type="pres">
      <dgm:prSet presAssocID="{F0C150F5-FFEA-4D74-827D-38F8613DC55B}" presName="connector2" presStyleLbl="sibTrans2D1" presStyleIdx="1" presStyleCnt="3" custLinFactNeighborX="33817" custLinFactNeighborY="41817"/>
      <dgm:spPr/>
    </dgm:pt>
    <dgm:pt modelId="{441A2F9E-D5F8-446A-9C28-D6CEAF1E1484}" type="pres">
      <dgm:prSet presAssocID="{0DAFC30E-8B0A-4680-A690-C684B5180063}" presName="connector3" presStyleLbl="sibTrans2D1" presStyleIdx="2" presStyleCnt="3" custLinFactNeighborX="-15558" custLinFactNeighborY="1385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81CBA27C-53D1-4B5D-B7F6-CE5A53D3B407}">
      <dgm:prSet phldrT="[Texto]" custT="1"/>
      <dgm:spPr>
        <a:solidFill>
          <a:schemeClr val="bg1"/>
        </a:solidFill>
      </dgm:spPr>
      <dgm:t>
        <a:bodyPr/>
        <a:lstStyle/>
        <a:p>
          <a:endParaRPr lang="es-ES" sz="20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 custT="1"/>
      <dgm:spPr>
        <a:solidFill>
          <a:schemeClr val="bg1"/>
        </a:solidFill>
      </dgm:spPr>
      <dgm:t>
        <a:bodyPr/>
        <a:lstStyle/>
        <a:p>
          <a:endParaRPr lang="es-ES" sz="9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EA123719-B289-4044-B4B2-99C753FDE2D2}">
      <dgm:prSet phldrT="[Texto]" custT="1"/>
      <dgm:spPr>
        <a:solidFill>
          <a:schemeClr val="bg1"/>
        </a:solidFill>
      </dgm:spPr>
      <dgm:t>
        <a:bodyPr/>
        <a:lstStyle/>
        <a:p>
          <a:endParaRPr lang="es-ES" sz="16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/>
      <dgm:spPr/>
    </dgm:pt>
    <dgm:pt modelId="{8D6D3E8A-4ABE-43EF-BE15-CCD615D5E8F0}" type="pres">
      <dgm:prSet presAssocID="{F0C150F5-FFEA-4D74-827D-38F8613DC55B}" presName="connector2" presStyleLbl="sibTrans2D1" presStyleIdx="1" presStyleCnt="3"/>
      <dgm:spPr/>
    </dgm:pt>
    <dgm:pt modelId="{441A2F9E-D5F8-446A-9C28-D6CEAF1E1484}" type="pres">
      <dgm:prSet presAssocID="{0DAFC30E-8B0A-4680-A690-C684B5180063}" presName="connector3" presStyleLbl="sibTrans2D1" presStyleIdx="2" presStyleCnt="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5" csCatId="colorful" phldr="1"/>
      <dgm:spPr>
        <a:scene3d>
          <a:camera prst="isometricOffAxis2Left" zoom="95000">
            <a:rot lat="1080000" lon="1560000" rev="20999999"/>
          </a:camera>
          <a:lightRig rig="flat" dir="t"/>
        </a:scene3d>
      </dgm:spPr>
    </dgm:pt>
    <dgm:pt modelId="{81CBA27C-53D1-4B5D-B7F6-CE5A53D3B407}">
      <dgm:prSet phldrT="[Texto]"/>
      <dgm:spPr>
        <a:solidFill>
          <a:srgbClr val="5A99D3"/>
        </a:solidFill>
      </dgm:spPr>
      <dgm:t>
        <a:bodyPr/>
        <a:lstStyle/>
        <a:p>
          <a:endParaRPr lang="es-ES" dirty="0"/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rgbClr val="5A99D3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  <a:sp3d z="-52400" extrusionH="181000" contourW="38100" prstMaterial="matte">
          <a:contourClr>
            <a:schemeClr val="lt1"/>
          </a:contourClr>
        </a:sp3d>
      </dgm:spPr>
      <dgm:t>
        <a:bodyPr/>
        <a:lstStyle/>
        <a:p>
          <a:endParaRPr lang="es-ES"/>
        </a:p>
      </dgm:t>
    </dgm:pt>
    <dgm:pt modelId="{EA123719-B289-4044-B4B2-99C753FDE2D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 custLinFactNeighborX="33837" custLinFactNeighborY="-49938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 custLinFactNeighborX="54360" custLinFactNeighborY="59142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 custLinFactNeighborX="-13030" custLinFactNeighborY="7935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 custLinFactNeighborX="26764" custLinFactNeighborY="-43262"/>
      <dgm:spPr/>
    </dgm:pt>
    <dgm:pt modelId="{8D6D3E8A-4ABE-43EF-BE15-CCD615D5E8F0}" type="pres">
      <dgm:prSet presAssocID="{F0C150F5-FFEA-4D74-827D-38F8613DC55B}" presName="connector2" presStyleLbl="sibTrans2D1" presStyleIdx="1" presStyleCnt="3" custLinFactNeighborX="33817" custLinFactNeighborY="41817"/>
      <dgm:spPr/>
    </dgm:pt>
    <dgm:pt modelId="{441A2F9E-D5F8-446A-9C28-D6CEAF1E1484}" type="pres">
      <dgm:prSet presAssocID="{0DAFC30E-8B0A-4680-A690-C684B5180063}" presName="connector3" presStyleLbl="sibTrans2D1" presStyleIdx="2" presStyleCnt="3" custLinFactNeighborX="-15558" custLinFactNeighborY="1385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81CBA27C-53D1-4B5D-B7F6-CE5A53D3B407}">
      <dgm:prSet phldrT="[Texto]" custT="1"/>
      <dgm:spPr>
        <a:solidFill>
          <a:schemeClr val="bg1"/>
        </a:solidFill>
      </dgm:spPr>
      <dgm:t>
        <a:bodyPr/>
        <a:lstStyle/>
        <a:p>
          <a:endParaRPr lang="es-ES" sz="20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 custT="1"/>
      <dgm:spPr>
        <a:solidFill>
          <a:schemeClr val="bg1"/>
        </a:solidFill>
      </dgm:spPr>
      <dgm:t>
        <a:bodyPr/>
        <a:lstStyle/>
        <a:p>
          <a:endParaRPr lang="es-ES" sz="9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EA123719-B289-4044-B4B2-99C753FDE2D2}">
      <dgm:prSet phldrT="[Texto]" custT="1"/>
      <dgm:spPr>
        <a:solidFill>
          <a:schemeClr val="bg1"/>
        </a:solidFill>
      </dgm:spPr>
      <dgm:t>
        <a:bodyPr/>
        <a:lstStyle/>
        <a:p>
          <a:endParaRPr lang="es-ES" sz="16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/>
      <dgm:spPr/>
    </dgm:pt>
    <dgm:pt modelId="{8D6D3E8A-4ABE-43EF-BE15-CCD615D5E8F0}" type="pres">
      <dgm:prSet presAssocID="{F0C150F5-FFEA-4D74-827D-38F8613DC55B}" presName="connector2" presStyleLbl="sibTrans2D1" presStyleIdx="1" presStyleCnt="3"/>
      <dgm:spPr/>
    </dgm:pt>
    <dgm:pt modelId="{441A2F9E-D5F8-446A-9C28-D6CEAF1E1484}" type="pres">
      <dgm:prSet presAssocID="{0DAFC30E-8B0A-4680-A690-C684B5180063}" presName="connector3" presStyleLbl="sibTrans2D1" presStyleIdx="2" presStyleCnt="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5" csCatId="colorful" phldr="1"/>
      <dgm:spPr>
        <a:scene3d>
          <a:camera prst="isometricOffAxis2Left" zoom="95000">
            <a:rot lat="1080000" lon="1560000" rev="20999999"/>
          </a:camera>
          <a:lightRig rig="flat" dir="t"/>
        </a:scene3d>
      </dgm:spPr>
    </dgm:pt>
    <dgm:pt modelId="{81CBA27C-53D1-4B5D-B7F6-CE5A53D3B407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  <a:sp3d z="-52400" extrusionH="181000" contourW="38100" prstMaterial="matte">
          <a:contourClr>
            <a:schemeClr val="lt1"/>
          </a:contourClr>
        </a:sp3d>
      </dgm:spPr>
      <dgm:t>
        <a:bodyPr/>
        <a:lstStyle/>
        <a:p>
          <a:endParaRPr lang="es-ES"/>
        </a:p>
      </dgm:t>
    </dgm:pt>
    <dgm:pt modelId="{EA123719-B289-4044-B4B2-99C753FDE2D2}">
      <dgm:prSet phldrT="[Texto]"/>
      <dgm:spPr>
        <a:solidFill>
          <a:srgbClr val="75A928"/>
        </a:solidFill>
      </dgm:spPr>
      <dgm:t>
        <a:bodyPr/>
        <a:lstStyle/>
        <a:p>
          <a:endParaRPr lang="es-ES" dirty="0"/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rgbClr val="75A928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 custLinFactNeighborX="33837" custLinFactNeighborY="-49938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 custLinFactNeighborX="54360" custLinFactNeighborY="59142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 custLinFactNeighborX="-13030" custLinFactNeighborY="7935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 custLinFactNeighborX="26764" custLinFactNeighborY="-43262"/>
      <dgm:spPr/>
    </dgm:pt>
    <dgm:pt modelId="{8D6D3E8A-4ABE-43EF-BE15-CCD615D5E8F0}" type="pres">
      <dgm:prSet presAssocID="{F0C150F5-FFEA-4D74-827D-38F8613DC55B}" presName="connector2" presStyleLbl="sibTrans2D1" presStyleIdx="1" presStyleCnt="3" custLinFactNeighborX="33817" custLinFactNeighborY="41817"/>
      <dgm:spPr/>
    </dgm:pt>
    <dgm:pt modelId="{441A2F9E-D5F8-446A-9C28-D6CEAF1E1484}" type="pres">
      <dgm:prSet presAssocID="{0DAFC30E-8B0A-4680-A690-C684B5180063}" presName="connector3" presStyleLbl="sibTrans2D1" presStyleIdx="2" presStyleCnt="3" custLinFactNeighborX="-15558" custLinFactNeighborY="1385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81CBA27C-53D1-4B5D-B7F6-CE5A53D3B407}">
      <dgm:prSet phldrT="[Texto]" custT="1"/>
      <dgm:spPr>
        <a:solidFill>
          <a:schemeClr val="bg1"/>
        </a:solidFill>
      </dgm:spPr>
      <dgm:t>
        <a:bodyPr/>
        <a:lstStyle/>
        <a:p>
          <a:endParaRPr lang="es-ES" sz="20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 custT="1"/>
      <dgm:spPr>
        <a:solidFill>
          <a:schemeClr val="bg1"/>
        </a:solidFill>
      </dgm:spPr>
      <dgm:t>
        <a:bodyPr/>
        <a:lstStyle/>
        <a:p>
          <a:endParaRPr lang="es-ES" sz="9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EA123719-B289-4044-B4B2-99C753FDE2D2}">
      <dgm:prSet phldrT="[Texto]" custT="1"/>
      <dgm:spPr>
        <a:solidFill>
          <a:schemeClr val="bg1"/>
        </a:solidFill>
      </dgm:spPr>
      <dgm:t>
        <a:bodyPr/>
        <a:lstStyle/>
        <a:p>
          <a:endParaRPr lang="es-ES" sz="16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/>
      <dgm:spPr/>
    </dgm:pt>
    <dgm:pt modelId="{8D6D3E8A-4ABE-43EF-BE15-CCD615D5E8F0}" type="pres">
      <dgm:prSet presAssocID="{F0C150F5-FFEA-4D74-827D-38F8613DC55B}" presName="connector2" presStyleLbl="sibTrans2D1" presStyleIdx="1" presStyleCnt="3"/>
      <dgm:spPr/>
    </dgm:pt>
    <dgm:pt modelId="{441A2F9E-D5F8-446A-9C28-D6CEAF1E1484}" type="pres">
      <dgm:prSet presAssocID="{0DAFC30E-8B0A-4680-A690-C684B5180063}" presName="connector3" presStyleLbl="sibTrans2D1" presStyleIdx="2" presStyleCnt="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5" csCatId="colorful" phldr="1"/>
      <dgm:spPr>
        <a:scene3d>
          <a:camera prst="isometricOffAxis2Left" zoom="95000">
            <a:rot lat="1080000" lon="1560000" rev="20999999"/>
          </a:camera>
          <a:lightRig rig="flat" dir="t"/>
        </a:scene3d>
      </dgm:spPr>
    </dgm:pt>
    <dgm:pt modelId="{81CBA27C-53D1-4B5D-B7F6-CE5A53D3B407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  <a:sp3d z="-52400" extrusionH="181000" contourW="38100" prstMaterial="matte">
          <a:contourClr>
            <a:schemeClr val="lt1"/>
          </a:contourClr>
        </a:sp3d>
      </dgm:spPr>
      <dgm:t>
        <a:bodyPr/>
        <a:lstStyle/>
        <a:p>
          <a:endParaRPr lang="es-ES"/>
        </a:p>
      </dgm:t>
    </dgm:pt>
    <dgm:pt modelId="{EA123719-B289-4044-B4B2-99C753FDE2D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 custLinFactNeighborX="33837" custLinFactNeighborY="-49938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 custLinFactNeighborX="54360" custLinFactNeighborY="59142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 custLinFactNeighborX="-13030" custLinFactNeighborY="7935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 custLinFactNeighborX="26764" custLinFactNeighborY="-43262"/>
      <dgm:spPr/>
    </dgm:pt>
    <dgm:pt modelId="{8D6D3E8A-4ABE-43EF-BE15-CCD615D5E8F0}" type="pres">
      <dgm:prSet presAssocID="{F0C150F5-FFEA-4D74-827D-38F8613DC55B}" presName="connector2" presStyleLbl="sibTrans2D1" presStyleIdx="1" presStyleCnt="3" custLinFactNeighborX="33817" custLinFactNeighborY="41817"/>
      <dgm:spPr/>
    </dgm:pt>
    <dgm:pt modelId="{441A2F9E-D5F8-446A-9C28-D6CEAF1E1484}" type="pres">
      <dgm:prSet presAssocID="{0DAFC30E-8B0A-4680-A690-C684B5180063}" presName="connector3" presStyleLbl="sibTrans2D1" presStyleIdx="2" presStyleCnt="3" custLinFactNeighborX="-15558" custLinFactNeighborY="1385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C20761-613E-4063-B109-906B80970D2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7C08506-F56E-4D46-88A6-A0B093B85965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PROYECTO</a:t>
          </a:r>
        </a:p>
      </dgm:t>
    </dgm:pt>
    <dgm:pt modelId="{7AF8D27C-7C6C-438E-B8A8-63950A1C9B23}" type="parTrans" cxnId="{8A180D26-752C-4BF1-8EBF-489DF52337C2}">
      <dgm:prSet/>
      <dgm:spPr/>
      <dgm:t>
        <a:bodyPr/>
        <a:lstStyle/>
        <a:p>
          <a:endParaRPr lang="es-ES"/>
        </a:p>
      </dgm:t>
    </dgm:pt>
    <dgm:pt modelId="{50F12BD6-CA5E-43B2-AA2F-04BD8F0FD6A9}" type="sibTrans" cxnId="{8A180D26-752C-4BF1-8EBF-489DF52337C2}">
      <dgm:prSet/>
      <dgm:spPr/>
      <dgm:t>
        <a:bodyPr/>
        <a:lstStyle/>
        <a:p>
          <a:endParaRPr lang="es-ES"/>
        </a:p>
      </dgm:t>
    </dgm:pt>
    <dgm:pt modelId="{A8BC0C45-BAF6-4079-8111-B09D23F95972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Hardware</a:t>
          </a:r>
        </a:p>
      </dgm:t>
    </dgm:pt>
    <dgm:pt modelId="{59238B2F-E5F8-48BD-BEDB-30CE42ACACA8}" type="parTrans" cxnId="{2DA05A09-9703-4DE5-9C33-D0D87A59EFF4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BA1E478E-6CA5-4841-913C-648F222A859F}" type="sibTrans" cxnId="{2DA05A09-9703-4DE5-9C33-D0D87A59EFF4}">
      <dgm:prSet/>
      <dgm:spPr/>
      <dgm:t>
        <a:bodyPr/>
        <a:lstStyle/>
        <a:p>
          <a:endParaRPr lang="es-ES"/>
        </a:p>
      </dgm:t>
    </dgm:pt>
    <dgm:pt modelId="{E3DCB95D-895C-4AA9-B347-E7301435C5D3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Ratón</a:t>
          </a:r>
        </a:p>
      </dgm:t>
    </dgm:pt>
    <dgm:pt modelId="{29D0C6FE-8E03-4895-A94F-26DB6EA596D2}" type="parTrans" cxnId="{23244728-7106-4359-8F73-C80B8731264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031297B2-865D-4C0E-864F-B149114BF99D}" type="sibTrans" cxnId="{23244728-7106-4359-8F73-C80B87312647}">
      <dgm:prSet/>
      <dgm:spPr/>
      <dgm:t>
        <a:bodyPr/>
        <a:lstStyle/>
        <a:p>
          <a:endParaRPr lang="es-ES"/>
        </a:p>
      </dgm:t>
    </dgm:pt>
    <dgm:pt modelId="{00B73996-4BDE-432F-81FD-901214E37BB1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Teclado</a:t>
          </a:r>
        </a:p>
      </dgm:t>
    </dgm:pt>
    <dgm:pt modelId="{781F8510-B1A5-445A-8494-40948BC00818}" type="parTrans" cxnId="{6D7B7449-DBB4-4D3D-80F9-BB5FA27CB18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5926B772-ACEF-45F0-828D-1D0905998442}" type="sibTrans" cxnId="{6D7B7449-DBB4-4D3D-80F9-BB5FA27CB18D}">
      <dgm:prSet/>
      <dgm:spPr/>
      <dgm:t>
        <a:bodyPr/>
        <a:lstStyle/>
        <a:p>
          <a:endParaRPr lang="es-ES"/>
        </a:p>
      </dgm:t>
    </dgm:pt>
    <dgm:pt modelId="{46677712-6546-47B5-9D70-65370C3A489D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Software</a:t>
          </a:r>
        </a:p>
      </dgm:t>
    </dgm:pt>
    <dgm:pt modelId="{6D059BE2-7A19-4CBE-A7F9-CFEF82F1E14F}" type="parTrans" cxnId="{664392B1-70C1-4074-8D31-142EF7A5168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2AB9D635-F84F-49CB-A364-96B717E6F2FB}" type="sibTrans" cxnId="{664392B1-70C1-4074-8D31-142EF7A51688}">
      <dgm:prSet/>
      <dgm:spPr/>
      <dgm:t>
        <a:bodyPr/>
        <a:lstStyle/>
        <a:p>
          <a:endParaRPr lang="es-ES"/>
        </a:p>
      </dgm:t>
    </dgm:pt>
    <dgm:pt modelId="{4C350825-2AB4-4EC8-B9C0-0173CE5A8A06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 err="1">
              <a:latin typeface="Century" panose="02040604050505020304" pitchFamily="18" charset="0"/>
            </a:rPr>
            <a:t>mk.c</a:t>
          </a:r>
          <a:endParaRPr lang="es-ES" sz="1800" dirty="0">
            <a:latin typeface="Century" panose="02040604050505020304" pitchFamily="18" charset="0"/>
          </a:endParaRPr>
        </a:p>
      </dgm:t>
    </dgm:pt>
    <dgm:pt modelId="{DFFDC7F6-4EC9-47E4-B552-462F86172269}" type="parTrans" cxnId="{F7E2C5F4-5BFC-465C-A2D4-5FF92C0C895B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s-ES"/>
        </a:p>
      </dgm:t>
    </dgm:pt>
    <dgm:pt modelId="{F4472D61-7163-4FAB-82DE-B261FA4930AF}" type="sibTrans" cxnId="{F7E2C5F4-5BFC-465C-A2D4-5FF92C0C895B}">
      <dgm:prSet/>
      <dgm:spPr/>
      <dgm:t>
        <a:bodyPr/>
        <a:lstStyle/>
        <a:p>
          <a:endParaRPr lang="es-ES"/>
        </a:p>
      </dgm:t>
    </dgm:pt>
    <dgm:pt modelId="{EBE806B9-30CB-4D8A-81DE-4BDAC2423CDB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Raspberry Pi</a:t>
          </a:r>
        </a:p>
      </dgm:t>
    </dgm:pt>
    <dgm:pt modelId="{6C70A716-4CB7-4267-83E8-F8FEB1F60754}" type="parTrans" cxnId="{6ECCECA0-32D2-41B3-B120-C218282AC1A4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0B8DB0F8-4F3B-4822-AE65-A5DEC0B68EDD}" type="sibTrans" cxnId="{6ECCECA0-32D2-41B3-B120-C218282AC1A4}">
      <dgm:prSet/>
      <dgm:spPr/>
      <dgm:t>
        <a:bodyPr/>
        <a:lstStyle/>
        <a:p>
          <a:endParaRPr lang="es-ES"/>
        </a:p>
      </dgm:t>
    </dgm:pt>
    <dgm:pt modelId="{0127B18C-9D99-460E-BB9A-5514C156B210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Arduino Leonardo (2)</a:t>
          </a:r>
        </a:p>
      </dgm:t>
    </dgm:pt>
    <dgm:pt modelId="{93341D30-52A8-4849-89E1-0D077A36262C}" type="parTrans" cxnId="{A6DDA4DE-0D88-414B-B5CF-204508FBAE2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0F45D7FA-DFEB-41A7-B5D2-435B56015EFC}" type="sibTrans" cxnId="{A6DDA4DE-0D88-414B-B5CF-204508FBAE26}">
      <dgm:prSet/>
      <dgm:spPr/>
      <dgm:t>
        <a:bodyPr/>
        <a:lstStyle/>
        <a:p>
          <a:endParaRPr lang="es-ES"/>
        </a:p>
      </dgm:t>
    </dgm:pt>
    <dgm:pt modelId="{4E26060F-8AD2-4320-94B5-26354FC8161C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Módulo Ethernet (2)</a:t>
          </a:r>
        </a:p>
      </dgm:t>
    </dgm:pt>
    <dgm:pt modelId="{AC5F19B6-37A5-4407-9CC5-D976CF571389}" type="parTrans" cxnId="{6E87CF81-18E3-4B71-8872-1DBF1BA974E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14F87E5F-0AAC-4F31-8D35-A684ED689EEB}" type="sibTrans" cxnId="{6E87CF81-18E3-4B71-8872-1DBF1BA974E5}">
      <dgm:prSet/>
      <dgm:spPr/>
      <dgm:t>
        <a:bodyPr/>
        <a:lstStyle/>
        <a:p>
          <a:endParaRPr lang="es-ES"/>
        </a:p>
      </dgm:t>
    </dgm:pt>
    <dgm:pt modelId="{FAE8CB7C-CC60-4784-852F-DF85E963812F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save_capture.cpp</a:t>
          </a:r>
        </a:p>
      </dgm:t>
    </dgm:pt>
    <dgm:pt modelId="{54A0D75B-2A27-4C4F-B2B9-AA6E1CC70B85}" type="parTrans" cxnId="{6F007789-9472-40BA-A4C5-ECA9B85BDDC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59911B5D-381C-461B-BA93-56F71E676AEA}" type="sibTrans" cxnId="{6F007789-9472-40BA-A4C5-ECA9B85BDDC5}">
      <dgm:prSet/>
      <dgm:spPr/>
      <dgm:t>
        <a:bodyPr/>
        <a:lstStyle/>
        <a:p>
          <a:endParaRPr lang="es-ES"/>
        </a:p>
      </dgm:t>
    </dgm:pt>
    <dgm:pt modelId="{2489B98C-C666-4486-B58D-DC07494E84B2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calibration.cpp</a:t>
          </a:r>
        </a:p>
      </dgm:t>
    </dgm:pt>
    <dgm:pt modelId="{B8DA1D83-3369-4296-8A78-A0D8412FB7DC}" type="parTrans" cxnId="{32587539-D9FA-4BA3-869D-A321DC7E219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071CC85D-28D6-4384-9220-B15F0C93A4C1}" type="sibTrans" cxnId="{32587539-D9FA-4BA3-869D-A321DC7E2192}">
      <dgm:prSet/>
      <dgm:spPr/>
      <dgm:t>
        <a:bodyPr/>
        <a:lstStyle/>
        <a:p>
          <a:endParaRPr lang="es-ES"/>
        </a:p>
      </dgm:t>
    </dgm:pt>
    <dgm:pt modelId="{3406CC23-5927-4B10-9697-2B2C262FA3E2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eye_detect.cpp</a:t>
          </a:r>
        </a:p>
      </dgm:t>
    </dgm:pt>
    <dgm:pt modelId="{80AAA68A-943C-4D67-A30A-FDDD47E096CE}" type="parTrans" cxnId="{FB6943EF-4A1B-4DC8-8362-69B3A5342D9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CDE76509-E45D-476D-A201-AB01554072EF}" type="sibTrans" cxnId="{FB6943EF-4A1B-4DC8-8362-69B3A5342D95}">
      <dgm:prSet/>
      <dgm:spPr/>
      <dgm:t>
        <a:bodyPr/>
        <a:lstStyle/>
        <a:p>
          <a:endParaRPr lang="es-ES"/>
        </a:p>
      </dgm:t>
    </dgm:pt>
    <dgm:pt modelId="{9F5A0B2C-08C0-40B9-99CC-3B6B31270D47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 err="1">
              <a:latin typeface="Century" panose="02040604050505020304" pitchFamily="18" charset="0"/>
            </a:rPr>
            <a:t>Selector.c</a:t>
          </a:r>
          <a:endParaRPr lang="es-ES" sz="1800" dirty="0">
            <a:latin typeface="Century" panose="02040604050505020304" pitchFamily="18" charset="0"/>
          </a:endParaRPr>
        </a:p>
      </dgm:t>
    </dgm:pt>
    <dgm:pt modelId="{9152D610-ABB6-4EFD-B825-1386B47B475D}" type="parTrans" cxnId="{9F4E1487-01E5-42FC-BA26-C3CDA5F3BC71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0744AC57-8CB7-4E08-916E-45F8270F344F}" type="sibTrans" cxnId="{9F4E1487-01E5-42FC-BA26-C3CDA5F3BC71}">
      <dgm:prSet/>
      <dgm:spPr/>
      <dgm:t>
        <a:bodyPr/>
        <a:lstStyle/>
        <a:p>
          <a:endParaRPr lang="es-ES"/>
        </a:p>
      </dgm:t>
    </dgm:pt>
    <dgm:pt modelId="{91749BBA-B0CF-4D0E-A0B8-CD463428447F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 err="1">
              <a:latin typeface="Century" panose="02040604050505020304" pitchFamily="18" charset="0"/>
            </a:rPr>
            <a:t>Cliente.c</a:t>
          </a:r>
          <a:endParaRPr lang="es-ES" sz="1800" dirty="0">
            <a:latin typeface="Century" panose="02040604050505020304" pitchFamily="18" charset="0"/>
          </a:endParaRPr>
        </a:p>
      </dgm:t>
    </dgm:pt>
    <dgm:pt modelId="{88860F64-A9C8-4542-BBAE-A51D9E257EA4}" type="parTrans" cxnId="{21699888-9175-4B97-8BE0-1F6CD3DCF54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A76A20BE-B29E-4B70-BE06-F2FA439986E2}" type="sibTrans" cxnId="{21699888-9175-4B97-8BE0-1F6CD3DCF542}">
      <dgm:prSet/>
      <dgm:spPr/>
      <dgm:t>
        <a:bodyPr/>
        <a:lstStyle/>
        <a:p>
          <a:endParaRPr lang="es-ES"/>
        </a:p>
      </dgm:t>
    </dgm:pt>
    <dgm:pt modelId="{08CD63EC-35BE-4C13-AE0B-14DA8451080A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 err="1">
              <a:latin typeface="Century" panose="02040604050505020304" pitchFamily="18" charset="0"/>
            </a:rPr>
            <a:t>Servidor_TCP.ino</a:t>
          </a:r>
          <a:endParaRPr lang="es-ES" sz="1800" dirty="0">
            <a:latin typeface="Century" panose="02040604050505020304" pitchFamily="18" charset="0"/>
          </a:endParaRPr>
        </a:p>
      </dgm:t>
    </dgm:pt>
    <dgm:pt modelId="{4BD96C29-77A5-468D-84B9-0292CB05959D}" type="parTrans" cxnId="{DD2844E9-BAAD-436D-A805-E35CD97627D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7A808F66-B412-428D-BF2E-D3003CDD5FB5}" type="sibTrans" cxnId="{DD2844E9-BAAD-436D-A805-E35CD97627D2}">
      <dgm:prSet/>
      <dgm:spPr/>
      <dgm:t>
        <a:bodyPr/>
        <a:lstStyle/>
        <a:p>
          <a:endParaRPr lang="es-ES"/>
        </a:p>
      </dgm:t>
    </dgm:pt>
    <dgm:pt modelId="{CFEA06B2-BEE4-4603-BCB0-B98ACC5D9577}" type="pres">
      <dgm:prSet presAssocID="{45C20761-613E-4063-B109-906B80970D2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0481F3A-5AC6-4FD3-8DFA-168A11C8C7C2}" type="pres">
      <dgm:prSet presAssocID="{C7C08506-F56E-4D46-88A6-A0B093B85965}" presName="root1" presStyleCnt="0"/>
      <dgm:spPr/>
    </dgm:pt>
    <dgm:pt modelId="{F0CF101C-1146-45B9-8270-F95F0AC54624}" type="pres">
      <dgm:prSet presAssocID="{C7C08506-F56E-4D46-88A6-A0B093B85965}" presName="LevelOneTextNode" presStyleLbl="node0" presStyleIdx="0" presStyleCnt="1" custScaleX="172213" custScaleY="133691" custLinFactNeighborX="-41642" custLinFactNeighborY="26712">
        <dgm:presLayoutVars>
          <dgm:chPref val="3"/>
        </dgm:presLayoutVars>
      </dgm:prSet>
      <dgm:spPr>
        <a:prstGeom prst="bevel">
          <a:avLst/>
        </a:prstGeom>
      </dgm:spPr>
    </dgm:pt>
    <dgm:pt modelId="{7D7361CE-8550-4973-AD8F-1CD5D599A2AB}" type="pres">
      <dgm:prSet presAssocID="{C7C08506-F56E-4D46-88A6-A0B093B85965}" presName="level2hierChild" presStyleCnt="0"/>
      <dgm:spPr/>
    </dgm:pt>
    <dgm:pt modelId="{63C20CB9-C4F0-4B5E-A6E7-E02F75645112}" type="pres">
      <dgm:prSet presAssocID="{59238B2F-E5F8-48BD-BEDB-30CE42ACACA8}" presName="conn2-1" presStyleLbl="parChTrans1D2" presStyleIdx="0" presStyleCnt="2"/>
      <dgm:spPr/>
    </dgm:pt>
    <dgm:pt modelId="{303E0D67-E627-45D4-BCA7-C03A5FE3B27D}" type="pres">
      <dgm:prSet presAssocID="{59238B2F-E5F8-48BD-BEDB-30CE42ACACA8}" presName="connTx" presStyleLbl="parChTrans1D2" presStyleIdx="0" presStyleCnt="2"/>
      <dgm:spPr/>
    </dgm:pt>
    <dgm:pt modelId="{DFE13E62-D77B-40B5-833E-80663DECFCBD}" type="pres">
      <dgm:prSet presAssocID="{A8BC0C45-BAF6-4079-8111-B09D23F95972}" presName="root2" presStyleCnt="0"/>
      <dgm:spPr/>
    </dgm:pt>
    <dgm:pt modelId="{BDBA4788-B413-44F5-946D-19F99851DCC6}" type="pres">
      <dgm:prSet presAssocID="{A8BC0C45-BAF6-4079-8111-B09D23F95972}" presName="LevelTwoTextNode" presStyleLbl="node2" presStyleIdx="0" presStyleCnt="2" custScaleX="118490" custScaleY="92429" custLinFactNeighborX="-25547" custLinFactNeighborY="23026">
        <dgm:presLayoutVars>
          <dgm:chPref val="3"/>
        </dgm:presLayoutVars>
      </dgm:prSet>
      <dgm:spPr>
        <a:prstGeom prst="bevel">
          <a:avLst/>
        </a:prstGeom>
      </dgm:spPr>
    </dgm:pt>
    <dgm:pt modelId="{2139D9EF-A1E1-4825-8052-06D1D5C17262}" type="pres">
      <dgm:prSet presAssocID="{A8BC0C45-BAF6-4079-8111-B09D23F95972}" presName="level3hierChild" presStyleCnt="0"/>
      <dgm:spPr/>
    </dgm:pt>
    <dgm:pt modelId="{BD363C6D-B7A3-4353-8B82-3140EA1CBB7E}" type="pres">
      <dgm:prSet presAssocID="{29D0C6FE-8E03-4895-A94F-26DB6EA596D2}" presName="conn2-1" presStyleLbl="parChTrans1D3" presStyleIdx="0" presStyleCnt="12"/>
      <dgm:spPr/>
    </dgm:pt>
    <dgm:pt modelId="{F40C8D44-6573-43A9-9E9F-9373EF62433F}" type="pres">
      <dgm:prSet presAssocID="{29D0C6FE-8E03-4895-A94F-26DB6EA596D2}" presName="connTx" presStyleLbl="parChTrans1D3" presStyleIdx="0" presStyleCnt="12"/>
      <dgm:spPr/>
    </dgm:pt>
    <dgm:pt modelId="{8A687872-696F-42B5-83E0-2ECA790DF3DF}" type="pres">
      <dgm:prSet presAssocID="{E3DCB95D-895C-4AA9-B347-E7301435C5D3}" presName="root2" presStyleCnt="0"/>
      <dgm:spPr/>
    </dgm:pt>
    <dgm:pt modelId="{ACFEA9D6-60EE-4AE3-8041-612683DF6A44}" type="pres">
      <dgm:prSet presAssocID="{E3DCB95D-895C-4AA9-B347-E7301435C5D3}" presName="LevelTwoTextNode" presStyleLbl="node3" presStyleIdx="0" presStyleCnt="12" custScaleX="79298" custScaleY="61250" custLinFactNeighborX="-1575" custLinFactNeighborY="20574">
        <dgm:presLayoutVars>
          <dgm:chPref val="3"/>
        </dgm:presLayoutVars>
      </dgm:prSet>
      <dgm:spPr>
        <a:prstGeom prst="bevel">
          <a:avLst/>
        </a:prstGeom>
      </dgm:spPr>
    </dgm:pt>
    <dgm:pt modelId="{43C9F66B-0A5E-4E48-8F9E-41D7C8238075}" type="pres">
      <dgm:prSet presAssocID="{E3DCB95D-895C-4AA9-B347-E7301435C5D3}" presName="level3hierChild" presStyleCnt="0"/>
      <dgm:spPr/>
    </dgm:pt>
    <dgm:pt modelId="{01BD9BAE-4FFD-474A-A818-6A9866B4D096}" type="pres">
      <dgm:prSet presAssocID="{781F8510-B1A5-445A-8494-40948BC00818}" presName="conn2-1" presStyleLbl="parChTrans1D3" presStyleIdx="1" presStyleCnt="12"/>
      <dgm:spPr/>
    </dgm:pt>
    <dgm:pt modelId="{4FD6B40C-540F-4132-9038-DAD0EA0A1671}" type="pres">
      <dgm:prSet presAssocID="{781F8510-B1A5-445A-8494-40948BC00818}" presName="connTx" presStyleLbl="parChTrans1D3" presStyleIdx="1" presStyleCnt="12"/>
      <dgm:spPr/>
    </dgm:pt>
    <dgm:pt modelId="{2F75F81D-37F3-4C40-ACEA-05F56E476641}" type="pres">
      <dgm:prSet presAssocID="{00B73996-4BDE-432F-81FD-901214E37BB1}" presName="root2" presStyleCnt="0"/>
      <dgm:spPr/>
    </dgm:pt>
    <dgm:pt modelId="{FC608E1A-9BB7-4159-9789-3063BA7A2707}" type="pres">
      <dgm:prSet presAssocID="{00B73996-4BDE-432F-81FD-901214E37BB1}" presName="LevelTwoTextNode" presStyleLbl="node3" presStyleIdx="1" presStyleCnt="12" custScaleX="90474" custScaleY="54180" custLinFactNeighborX="-1350" custLinFactNeighborY="13154">
        <dgm:presLayoutVars>
          <dgm:chPref val="3"/>
        </dgm:presLayoutVars>
      </dgm:prSet>
      <dgm:spPr>
        <a:prstGeom prst="bevel">
          <a:avLst/>
        </a:prstGeom>
      </dgm:spPr>
    </dgm:pt>
    <dgm:pt modelId="{0C0D516B-8ADE-49FE-B72F-DBCAFBF0CF5F}" type="pres">
      <dgm:prSet presAssocID="{00B73996-4BDE-432F-81FD-901214E37BB1}" presName="level3hierChild" presStyleCnt="0"/>
      <dgm:spPr/>
    </dgm:pt>
    <dgm:pt modelId="{F345F9F8-8BD1-4D84-BC40-90D2EBBDD193}" type="pres">
      <dgm:prSet presAssocID="{6C70A716-4CB7-4267-83E8-F8FEB1F60754}" presName="conn2-1" presStyleLbl="parChTrans1D3" presStyleIdx="2" presStyleCnt="12"/>
      <dgm:spPr/>
    </dgm:pt>
    <dgm:pt modelId="{2DB53979-BDC5-45F8-A3FE-AC43EEC6BA34}" type="pres">
      <dgm:prSet presAssocID="{6C70A716-4CB7-4267-83E8-F8FEB1F60754}" presName="connTx" presStyleLbl="parChTrans1D3" presStyleIdx="2" presStyleCnt="12"/>
      <dgm:spPr/>
    </dgm:pt>
    <dgm:pt modelId="{82BB1407-006A-42AD-9843-A50740B34767}" type="pres">
      <dgm:prSet presAssocID="{EBE806B9-30CB-4D8A-81DE-4BDAC2423CDB}" presName="root2" presStyleCnt="0"/>
      <dgm:spPr/>
    </dgm:pt>
    <dgm:pt modelId="{CB3E2D5C-AF92-4A66-9C75-EA7C9CAE17EC}" type="pres">
      <dgm:prSet presAssocID="{EBE806B9-30CB-4D8A-81DE-4BDAC2423CDB}" presName="LevelTwoTextNode" presStyleLbl="node3" presStyleIdx="2" presStyleCnt="12" custScaleX="139033" custScaleY="48342" custLinFactNeighborX="-1438" custLinFactNeighborY="9287">
        <dgm:presLayoutVars>
          <dgm:chPref val="3"/>
        </dgm:presLayoutVars>
      </dgm:prSet>
      <dgm:spPr>
        <a:prstGeom prst="bevel">
          <a:avLst/>
        </a:prstGeom>
      </dgm:spPr>
    </dgm:pt>
    <dgm:pt modelId="{69C82A53-6CC7-471C-8043-F075E4A1CFCB}" type="pres">
      <dgm:prSet presAssocID="{EBE806B9-30CB-4D8A-81DE-4BDAC2423CDB}" presName="level3hierChild" presStyleCnt="0"/>
      <dgm:spPr/>
    </dgm:pt>
    <dgm:pt modelId="{5DF3C598-05A5-4177-BF7A-0BF588A14308}" type="pres">
      <dgm:prSet presAssocID="{93341D30-52A8-4849-89E1-0D077A36262C}" presName="conn2-1" presStyleLbl="parChTrans1D3" presStyleIdx="3" presStyleCnt="12"/>
      <dgm:spPr/>
    </dgm:pt>
    <dgm:pt modelId="{A33A13A4-6BD3-42BB-8052-D039823F4F47}" type="pres">
      <dgm:prSet presAssocID="{93341D30-52A8-4849-89E1-0D077A36262C}" presName="connTx" presStyleLbl="parChTrans1D3" presStyleIdx="3" presStyleCnt="12"/>
      <dgm:spPr/>
    </dgm:pt>
    <dgm:pt modelId="{60CACD67-F35B-4306-9D92-B79002D60D60}" type="pres">
      <dgm:prSet presAssocID="{0127B18C-9D99-460E-BB9A-5514C156B210}" presName="root2" presStyleCnt="0"/>
      <dgm:spPr/>
    </dgm:pt>
    <dgm:pt modelId="{2FC6524B-92DC-4695-A92D-48EB6ACF651E}" type="pres">
      <dgm:prSet presAssocID="{0127B18C-9D99-460E-BB9A-5514C156B210}" presName="LevelTwoTextNode" presStyleLbl="node3" presStyleIdx="3" presStyleCnt="12" custFlipVert="0" custScaleX="175636" custScaleY="49240" custLinFactNeighborX="-1483" custLinFactNeighborY="3827">
        <dgm:presLayoutVars>
          <dgm:chPref val="3"/>
        </dgm:presLayoutVars>
      </dgm:prSet>
      <dgm:spPr>
        <a:prstGeom prst="bevel">
          <a:avLst/>
        </a:prstGeom>
      </dgm:spPr>
    </dgm:pt>
    <dgm:pt modelId="{311A86F5-57CA-42AD-9568-9333DA335938}" type="pres">
      <dgm:prSet presAssocID="{0127B18C-9D99-460E-BB9A-5514C156B210}" presName="level3hierChild" presStyleCnt="0"/>
      <dgm:spPr/>
    </dgm:pt>
    <dgm:pt modelId="{DB5A3221-049C-4C24-925F-266D4E6865FA}" type="pres">
      <dgm:prSet presAssocID="{AC5F19B6-37A5-4407-9CC5-D976CF571389}" presName="conn2-1" presStyleLbl="parChTrans1D3" presStyleIdx="4" presStyleCnt="12"/>
      <dgm:spPr/>
    </dgm:pt>
    <dgm:pt modelId="{FF546A4D-AD51-41A8-9413-7FEF5E8E2CA5}" type="pres">
      <dgm:prSet presAssocID="{AC5F19B6-37A5-4407-9CC5-D976CF571389}" presName="connTx" presStyleLbl="parChTrans1D3" presStyleIdx="4" presStyleCnt="12"/>
      <dgm:spPr/>
    </dgm:pt>
    <dgm:pt modelId="{747501F0-A816-418C-9DD4-479B4CC652EF}" type="pres">
      <dgm:prSet presAssocID="{4E26060F-8AD2-4320-94B5-26354FC8161C}" presName="root2" presStyleCnt="0"/>
      <dgm:spPr/>
    </dgm:pt>
    <dgm:pt modelId="{2ECC4456-78F6-4E2E-8C94-E9BB462B84A1}" type="pres">
      <dgm:prSet presAssocID="{4E26060F-8AD2-4320-94B5-26354FC8161C}" presName="LevelTwoTextNode" presStyleLbl="node3" presStyleIdx="4" presStyleCnt="12" custScaleX="182264" custScaleY="49528" custLinFactNeighborX="-1575" custLinFactNeighborY="-1828">
        <dgm:presLayoutVars>
          <dgm:chPref val="3"/>
        </dgm:presLayoutVars>
      </dgm:prSet>
      <dgm:spPr>
        <a:prstGeom prst="bevel">
          <a:avLst/>
        </a:prstGeom>
      </dgm:spPr>
    </dgm:pt>
    <dgm:pt modelId="{EA9CF482-7C1D-48A1-B976-D074C381ACCE}" type="pres">
      <dgm:prSet presAssocID="{4E26060F-8AD2-4320-94B5-26354FC8161C}" presName="level3hierChild" presStyleCnt="0"/>
      <dgm:spPr/>
    </dgm:pt>
    <dgm:pt modelId="{26A1ED84-55C6-459F-BD5E-BE54EDC36792}" type="pres">
      <dgm:prSet presAssocID="{6D059BE2-7A19-4CBE-A7F9-CFEF82F1E14F}" presName="conn2-1" presStyleLbl="parChTrans1D2" presStyleIdx="1" presStyleCnt="2"/>
      <dgm:spPr/>
    </dgm:pt>
    <dgm:pt modelId="{EEF5D6DA-4DCD-4929-8AAA-8650AB7F34E1}" type="pres">
      <dgm:prSet presAssocID="{6D059BE2-7A19-4CBE-A7F9-CFEF82F1E14F}" presName="connTx" presStyleLbl="parChTrans1D2" presStyleIdx="1" presStyleCnt="2"/>
      <dgm:spPr/>
    </dgm:pt>
    <dgm:pt modelId="{3DD3229A-2432-4DE2-A766-A55AADF94424}" type="pres">
      <dgm:prSet presAssocID="{46677712-6546-47B5-9D70-65370C3A489D}" presName="root2" presStyleCnt="0"/>
      <dgm:spPr/>
    </dgm:pt>
    <dgm:pt modelId="{76177022-8758-4B68-874E-FE4FFFE6F51B}" type="pres">
      <dgm:prSet presAssocID="{46677712-6546-47B5-9D70-65370C3A489D}" presName="LevelTwoTextNode" presStyleLbl="node2" presStyleIdx="1" presStyleCnt="2" custScaleX="117533" custScaleY="88821" custLinFactNeighborX="-24590" custLinFactNeighborY="5294">
        <dgm:presLayoutVars>
          <dgm:chPref val="3"/>
        </dgm:presLayoutVars>
      </dgm:prSet>
      <dgm:spPr>
        <a:prstGeom prst="bevel">
          <a:avLst/>
        </a:prstGeom>
      </dgm:spPr>
    </dgm:pt>
    <dgm:pt modelId="{15446457-3CBC-4664-917B-B5C90028EDA5}" type="pres">
      <dgm:prSet presAssocID="{46677712-6546-47B5-9D70-65370C3A489D}" presName="level3hierChild" presStyleCnt="0"/>
      <dgm:spPr/>
    </dgm:pt>
    <dgm:pt modelId="{5E59C965-D0E6-4287-AAE1-6E72D453D164}" type="pres">
      <dgm:prSet presAssocID="{DFFDC7F6-4EC9-47E4-B552-462F86172269}" presName="conn2-1" presStyleLbl="parChTrans1D3" presStyleIdx="5" presStyleCnt="12"/>
      <dgm:spPr/>
    </dgm:pt>
    <dgm:pt modelId="{4C3960BD-0145-4EA5-89E3-7E14936D7D42}" type="pres">
      <dgm:prSet presAssocID="{DFFDC7F6-4EC9-47E4-B552-462F86172269}" presName="connTx" presStyleLbl="parChTrans1D3" presStyleIdx="5" presStyleCnt="12"/>
      <dgm:spPr/>
    </dgm:pt>
    <dgm:pt modelId="{E7E50C3A-2619-45B4-A8CE-7C85AE0F4A92}" type="pres">
      <dgm:prSet presAssocID="{4C350825-2AB4-4EC8-B9C0-0173CE5A8A06}" presName="root2" presStyleCnt="0"/>
      <dgm:spPr/>
    </dgm:pt>
    <dgm:pt modelId="{9E851359-06D2-40F4-8A6A-5C57F09F8361}" type="pres">
      <dgm:prSet presAssocID="{4C350825-2AB4-4EC8-B9C0-0173CE5A8A06}" presName="LevelTwoTextNode" presStyleLbl="node3" presStyleIdx="5" presStyleCnt="12" custScaleX="99871" custScaleY="55083" custLinFactNeighborX="-370" custLinFactNeighborY="672">
        <dgm:presLayoutVars>
          <dgm:chPref val="3"/>
        </dgm:presLayoutVars>
      </dgm:prSet>
      <dgm:spPr>
        <a:prstGeom prst="bevel">
          <a:avLst/>
        </a:prstGeom>
      </dgm:spPr>
    </dgm:pt>
    <dgm:pt modelId="{FE7EF6BC-7519-47A3-BF26-C4947D5C1B16}" type="pres">
      <dgm:prSet presAssocID="{4C350825-2AB4-4EC8-B9C0-0173CE5A8A06}" presName="level3hierChild" presStyleCnt="0"/>
      <dgm:spPr/>
    </dgm:pt>
    <dgm:pt modelId="{567CBCA3-145B-4D13-9291-B4C24DD95811}" type="pres">
      <dgm:prSet presAssocID="{54A0D75B-2A27-4C4F-B2B9-AA6E1CC70B85}" presName="conn2-1" presStyleLbl="parChTrans1D3" presStyleIdx="6" presStyleCnt="12"/>
      <dgm:spPr/>
    </dgm:pt>
    <dgm:pt modelId="{0DEE3432-19D8-45C2-90DA-1A9EB4BA6781}" type="pres">
      <dgm:prSet presAssocID="{54A0D75B-2A27-4C4F-B2B9-AA6E1CC70B85}" presName="connTx" presStyleLbl="parChTrans1D3" presStyleIdx="6" presStyleCnt="12"/>
      <dgm:spPr/>
    </dgm:pt>
    <dgm:pt modelId="{5D07BB0B-2EA2-4F07-B2EA-99A26FAAAE08}" type="pres">
      <dgm:prSet presAssocID="{FAE8CB7C-CC60-4784-852F-DF85E963812F}" presName="root2" presStyleCnt="0"/>
      <dgm:spPr/>
    </dgm:pt>
    <dgm:pt modelId="{5CD35A26-A4F2-4264-BE15-4EB69B63CBA7}" type="pres">
      <dgm:prSet presAssocID="{FAE8CB7C-CC60-4784-852F-DF85E963812F}" presName="LevelTwoTextNode" presStyleLbl="node3" presStyleIdx="6" presStyleCnt="12" custScaleX="186787" custScaleY="56010">
        <dgm:presLayoutVars>
          <dgm:chPref val="3"/>
        </dgm:presLayoutVars>
      </dgm:prSet>
      <dgm:spPr>
        <a:prstGeom prst="bevel">
          <a:avLst/>
        </a:prstGeom>
      </dgm:spPr>
    </dgm:pt>
    <dgm:pt modelId="{BFF32D61-BCD2-4D1D-B52B-F7A37C01EEC7}" type="pres">
      <dgm:prSet presAssocID="{FAE8CB7C-CC60-4784-852F-DF85E963812F}" presName="level3hierChild" presStyleCnt="0"/>
      <dgm:spPr/>
    </dgm:pt>
    <dgm:pt modelId="{4B52F2E9-9ABC-4184-B336-3B645C835628}" type="pres">
      <dgm:prSet presAssocID="{B8DA1D83-3369-4296-8A78-A0D8412FB7DC}" presName="conn2-1" presStyleLbl="parChTrans1D3" presStyleIdx="7" presStyleCnt="12"/>
      <dgm:spPr/>
    </dgm:pt>
    <dgm:pt modelId="{F49E96B6-B338-411F-BCE5-FE1D7F1759A6}" type="pres">
      <dgm:prSet presAssocID="{B8DA1D83-3369-4296-8A78-A0D8412FB7DC}" presName="connTx" presStyleLbl="parChTrans1D3" presStyleIdx="7" presStyleCnt="12"/>
      <dgm:spPr/>
    </dgm:pt>
    <dgm:pt modelId="{0B7FA5CE-6D3A-46FF-8541-C1BE3D464ED0}" type="pres">
      <dgm:prSet presAssocID="{2489B98C-C666-4486-B58D-DC07494E84B2}" presName="root2" presStyleCnt="0"/>
      <dgm:spPr/>
    </dgm:pt>
    <dgm:pt modelId="{8E87261B-4109-4ED5-B901-983D1D526325}" type="pres">
      <dgm:prSet presAssocID="{2489B98C-C666-4486-B58D-DC07494E84B2}" presName="LevelTwoTextNode" presStyleLbl="node3" presStyleIdx="7" presStyleCnt="12" custScaleX="190768" custScaleY="54085">
        <dgm:presLayoutVars>
          <dgm:chPref val="3"/>
        </dgm:presLayoutVars>
      </dgm:prSet>
      <dgm:spPr>
        <a:prstGeom prst="bevel">
          <a:avLst/>
        </a:prstGeom>
      </dgm:spPr>
    </dgm:pt>
    <dgm:pt modelId="{C250BD98-D244-4818-80D3-70DF73E2CC61}" type="pres">
      <dgm:prSet presAssocID="{2489B98C-C666-4486-B58D-DC07494E84B2}" presName="level3hierChild" presStyleCnt="0"/>
      <dgm:spPr/>
    </dgm:pt>
    <dgm:pt modelId="{AEEE4507-4FA1-4575-B10F-1654703FB959}" type="pres">
      <dgm:prSet presAssocID="{80AAA68A-943C-4D67-A30A-FDDD47E096CE}" presName="conn2-1" presStyleLbl="parChTrans1D3" presStyleIdx="8" presStyleCnt="12"/>
      <dgm:spPr/>
    </dgm:pt>
    <dgm:pt modelId="{C4AA75C7-615B-4950-8F86-655AACA95F48}" type="pres">
      <dgm:prSet presAssocID="{80AAA68A-943C-4D67-A30A-FDDD47E096CE}" presName="connTx" presStyleLbl="parChTrans1D3" presStyleIdx="8" presStyleCnt="12"/>
      <dgm:spPr/>
    </dgm:pt>
    <dgm:pt modelId="{D0C71470-3013-4768-A916-2CA25CB6507E}" type="pres">
      <dgm:prSet presAssocID="{3406CC23-5927-4B10-9697-2B2C262FA3E2}" presName="root2" presStyleCnt="0"/>
      <dgm:spPr/>
    </dgm:pt>
    <dgm:pt modelId="{9936F48F-A645-4ACE-97AC-75CA8FD06729}" type="pres">
      <dgm:prSet presAssocID="{3406CC23-5927-4B10-9697-2B2C262FA3E2}" presName="LevelTwoTextNode" presStyleLbl="node3" presStyleIdx="8" presStyleCnt="12" custScaleX="190281" custScaleY="51465">
        <dgm:presLayoutVars>
          <dgm:chPref val="3"/>
        </dgm:presLayoutVars>
      </dgm:prSet>
      <dgm:spPr>
        <a:prstGeom prst="bevel">
          <a:avLst/>
        </a:prstGeom>
      </dgm:spPr>
    </dgm:pt>
    <dgm:pt modelId="{8FE6F5D8-5C81-4262-92A5-E93BD8953E4D}" type="pres">
      <dgm:prSet presAssocID="{3406CC23-5927-4B10-9697-2B2C262FA3E2}" presName="level3hierChild" presStyleCnt="0"/>
      <dgm:spPr/>
    </dgm:pt>
    <dgm:pt modelId="{CFE986F4-8101-4FB4-A8FD-07A52D5D648C}" type="pres">
      <dgm:prSet presAssocID="{9152D610-ABB6-4EFD-B825-1386B47B475D}" presName="conn2-1" presStyleLbl="parChTrans1D3" presStyleIdx="9" presStyleCnt="12"/>
      <dgm:spPr/>
    </dgm:pt>
    <dgm:pt modelId="{0ACB1185-940D-454C-A15C-57FD045F0EAE}" type="pres">
      <dgm:prSet presAssocID="{9152D610-ABB6-4EFD-B825-1386B47B475D}" presName="connTx" presStyleLbl="parChTrans1D3" presStyleIdx="9" presStyleCnt="12"/>
      <dgm:spPr/>
    </dgm:pt>
    <dgm:pt modelId="{64B1FAFC-37BC-48AA-A800-7420DEB00207}" type="pres">
      <dgm:prSet presAssocID="{9F5A0B2C-08C0-40B9-99CC-3B6B31270D47}" presName="root2" presStyleCnt="0"/>
      <dgm:spPr/>
    </dgm:pt>
    <dgm:pt modelId="{C70CC031-AA95-4A61-B31F-612F681DF18C}" type="pres">
      <dgm:prSet presAssocID="{9F5A0B2C-08C0-40B9-99CC-3B6B31270D47}" presName="LevelTwoTextNode" presStyleLbl="node3" presStyleIdx="9" presStyleCnt="12" custScaleX="133977" custScaleY="55864">
        <dgm:presLayoutVars>
          <dgm:chPref val="3"/>
        </dgm:presLayoutVars>
      </dgm:prSet>
      <dgm:spPr>
        <a:prstGeom prst="bevel">
          <a:avLst/>
        </a:prstGeom>
      </dgm:spPr>
    </dgm:pt>
    <dgm:pt modelId="{A4A0525F-9574-42E5-ACFD-0AE1161C6A3F}" type="pres">
      <dgm:prSet presAssocID="{9F5A0B2C-08C0-40B9-99CC-3B6B31270D47}" presName="level3hierChild" presStyleCnt="0"/>
      <dgm:spPr/>
    </dgm:pt>
    <dgm:pt modelId="{E0773590-2A88-40B3-9B34-90506FC1810B}" type="pres">
      <dgm:prSet presAssocID="{88860F64-A9C8-4542-BBAE-A51D9E257EA4}" presName="conn2-1" presStyleLbl="parChTrans1D3" presStyleIdx="10" presStyleCnt="12"/>
      <dgm:spPr/>
    </dgm:pt>
    <dgm:pt modelId="{6BD1A4E0-F1C3-4012-A648-5C9E54E03E9F}" type="pres">
      <dgm:prSet presAssocID="{88860F64-A9C8-4542-BBAE-A51D9E257EA4}" presName="connTx" presStyleLbl="parChTrans1D3" presStyleIdx="10" presStyleCnt="12"/>
      <dgm:spPr/>
    </dgm:pt>
    <dgm:pt modelId="{D4831CA3-E4E9-437B-B578-F753C2EF048C}" type="pres">
      <dgm:prSet presAssocID="{91749BBA-B0CF-4D0E-A0B8-CD463428447F}" presName="root2" presStyleCnt="0"/>
      <dgm:spPr/>
    </dgm:pt>
    <dgm:pt modelId="{13E54745-E9C8-45BB-B1CB-4485A2B02823}" type="pres">
      <dgm:prSet presAssocID="{91749BBA-B0CF-4D0E-A0B8-CD463428447F}" presName="LevelTwoTextNode" presStyleLbl="node3" presStyleIdx="10" presStyleCnt="12" custScaleX="122813" custScaleY="50262">
        <dgm:presLayoutVars>
          <dgm:chPref val="3"/>
        </dgm:presLayoutVars>
      </dgm:prSet>
      <dgm:spPr>
        <a:prstGeom prst="bevel">
          <a:avLst/>
        </a:prstGeom>
      </dgm:spPr>
    </dgm:pt>
    <dgm:pt modelId="{431659E0-1306-499E-ADBD-066E671D0463}" type="pres">
      <dgm:prSet presAssocID="{91749BBA-B0CF-4D0E-A0B8-CD463428447F}" presName="level3hierChild" presStyleCnt="0"/>
      <dgm:spPr/>
    </dgm:pt>
    <dgm:pt modelId="{17C440FA-E103-41EA-BE2D-26DE2ED28652}" type="pres">
      <dgm:prSet presAssocID="{4BD96C29-77A5-468D-84B9-0292CB05959D}" presName="conn2-1" presStyleLbl="parChTrans1D3" presStyleIdx="11" presStyleCnt="12"/>
      <dgm:spPr/>
    </dgm:pt>
    <dgm:pt modelId="{A1AFD37B-690E-4AC4-8CA4-80010A6E82AC}" type="pres">
      <dgm:prSet presAssocID="{4BD96C29-77A5-468D-84B9-0292CB05959D}" presName="connTx" presStyleLbl="parChTrans1D3" presStyleIdx="11" presStyleCnt="12"/>
      <dgm:spPr/>
    </dgm:pt>
    <dgm:pt modelId="{DB793674-3FC3-4CFE-8DE2-B9204F0BDB40}" type="pres">
      <dgm:prSet presAssocID="{08CD63EC-35BE-4C13-AE0B-14DA8451080A}" presName="root2" presStyleCnt="0"/>
      <dgm:spPr/>
    </dgm:pt>
    <dgm:pt modelId="{38EA908A-1995-4691-8565-DC8AEB200790}" type="pres">
      <dgm:prSet presAssocID="{08CD63EC-35BE-4C13-AE0B-14DA8451080A}" presName="LevelTwoTextNode" presStyleLbl="node3" presStyleIdx="11" presStyleCnt="12" custScaleX="180865" custScaleY="55462">
        <dgm:presLayoutVars>
          <dgm:chPref val="3"/>
        </dgm:presLayoutVars>
      </dgm:prSet>
      <dgm:spPr>
        <a:prstGeom prst="bevel">
          <a:avLst/>
        </a:prstGeom>
      </dgm:spPr>
    </dgm:pt>
    <dgm:pt modelId="{820B4FED-4E20-4F69-8E49-566BA1D37B23}" type="pres">
      <dgm:prSet presAssocID="{08CD63EC-35BE-4C13-AE0B-14DA8451080A}" presName="level3hierChild" presStyleCnt="0"/>
      <dgm:spPr/>
    </dgm:pt>
  </dgm:ptLst>
  <dgm:cxnLst>
    <dgm:cxn modelId="{BA13F000-E4CD-49FF-B42D-F58DB1AD7C27}" type="presOf" srcId="{B8DA1D83-3369-4296-8A78-A0D8412FB7DC}" destId="{F49E96B6-B338-411F-BCE5-FE1D7F1759A6}" srcOrd="1" destOrd="0" presId="urn:microsoft.com/office/officeart/2005/8/layout/hierarchy2"/>
    <dgm:cxn modelId="{5974EC03-C0BC-4745-ACA9-C656FE136D3B}" type="presOf" srcId="{93341D30-52A8-4849-89E1-0D077A36262C}" destId="{5DF3C598-05A5-4177-BF7A-0BF588A14308}" srcOrd="0" destOrd="0" presId="urn:microsoft.com/office/officeart/2005/8/layout/hierarchy2"/>
    <dgm:cxn modelId="{D071EE05-7231-46E0-A34D-7D1F6309CE20}" type="presOf" srcId="{EBE806B9-30CB-4D8A-81DE-4BDAC2423CDB}" destId="{CB3E2D5C-AF92-4A66-9C75-EA7C9CAE17EC}" srcOrd="0" destOrd="0" presId="urn:microsoft.com/office/officeart/2005/8/layout/hierarchy2"/>
    <dgm:cxn modelId="{396DA307-E4AB-47CB-BC1A-79364D5B3DE3}" type="presOf" srcId="{00B73996-4BDE-432F-81FD-901214E37BB1}" destId="{FC608E1A-9BB7-4159-9789-3063BA7A2707}" srcOrd="0" destOrd="0" presId="urn:microsoft.com/office/officeart/2005/8/layout/hierarchy2"/>
    <dgm:cxn modelId="{2DA05A09-9703-4DE5-9C33-D0D87A59EFF4}" srcId="{C7C08506-F56E-4D46-88A6-A0B093B85965}" destId="{A8BC0C45-BAF6-4079-8111-B09D23F95972}" srcOrd="0" destOrd="0" parTransId="{59238B2F-E5F8-48BD-BEDB-30CE42ACACA8}" sibTransId="{BA1E478E-6CA5-4841-913C-648F222A859F}"/>
    <dgm:cxn modelId="{37D20A0B-60F0-4EB8-A7A4-03BF506518BE}" type="presOf" srcId="{6C70A716-4CB7-4267-83E8-F8FEB1F60754}" destId="{2DB53979-BDC5-45F8-A3FE-AC43EEC6BA34}" srcOrd="1" destOrd="0" presId="urn:microsoft.com/office/officeart/2005/8/layout/hierarchy2"/>
    <dgm:cxn modelId="{FF46AF0B-D353-420B-B7E1-EC28657F6260}" type="presOf" srcId="{E3DCB95D-895C-4AA9-B347-E7301435C5D3}" destId="{ACFEA9D6-60EE-4AE3-8041-612683DF6A44}" srcOrd="0" destOrd="0" presId="urn:microsoft.com/office/officeart/2005/8/layout/hierarchy2"/>
    <dgm:cxn modelId="{823A7E11-364B-429C-8E7C-F683FB2BECB6}" type="presOf" srcId="{781F8510-B1A5-445A-8494-40948BC00818}" destId="{4FD6B40C-540F-4132-9038-DAD0EA0A1671}" srcOrd="1" destOrd="0" presId="urn:microsoft.com/office/officeart/2005/8/layout/hierarchy2"/>
    <dgm:cxn modelId="{FF90B817-DFD3-451F-B220-6FC419C542E1}" type="presOf" srcId="{9152D610-ABB6-4EFD-B825-1386B47B475D}" destId="{0ACB1185-940D-454C-A15C-57FD045F0EAE}" srcOrd="1" destOrd="0" presId="urn:microsoft.com/office/officeart/2005/8/layout/hierarchy2"/>
    <dgm:cxn modelId="{77A37F1C-BA58-4BCE-93E5-68E8CB957E1F}" type="presOf" srcId="{DFFDC7F6-4EC9-47E4-B552-462F86172269}" destId="{4C3960BD-0145-4EA5-89E3-7E14936D7D42}" srcOrd="1" destOrd="0" presId="urn:microsoft.com/office/officeart/2005/8/layout/hierarchy2"/>
    <dgm:cxn modelId="{60B9D020-4EF4-4B1C-83B3-E6E3444A81DF}" type="presOf" srcId="{B8DA1D83-3369-4296-8A78-A0D8412FB7DC}" destId="{4B52F2E9-9ABC-4184-B336-3B645C835628}" srcOrd="0" destOrd="0" presId="urn:microsoft.com/office/officeart/2005/8/layout/hierarchy2"/>
    <dgm:cxn modelId="{E45F0425-1E9B-4313-9ED4-6B2967A949C9}" type="presOf" srcId="{59238B2F-E5F8-48BD-BEDB-30CE42ACACA8}" destId="{63C20CB9-C4F0-4B5E-A6E7-E02F75645112}" srcOrd="0" destOrd="0" presId="urn:microsoft.com/office/officeart/2005/8/layout/hierarchy2"/>
    <dgm:cxn modelId="{8A180D26-752C-4BF1-8EBF-489DF52337C2}" srcId="{45C20761-613E-4063-B109-906B80970D21}" destId="{C7C08506-F56E-4D46-88A6-A0B093B85965}" srcOrd="0" destOrd="0" parTransId="{7AF8D27C-7C6C-438E-B8A8-63950A1C9B23}" sibTransId="{50F12BD6-CA5E-43B2-AA2F-04BD8F0FD6A9}"/>
    <dgm:cxn modelId="{23244728-7106-4359-8F73-C80B87312647}" srcId="{A8BC0C45-BAF6-4079-8111-B09D23F95972}" destId="{E3DCB95D-895C-4AA9-B347-E7301435C5D3}" srcOrd="0" destOrd="0" parTransId="{29D0C6FE-8E03-4895-A94F-26DB6EA596D2}" sibTransId="{031297B2-865D-4C0E-864F-B149114BF99D}"/>
    <dgm:cxn modelId="{9C83F32C-01ED-4609-BD84-F1E2B69A001D}" type="presOf" srcId="{93341D30-52A8-4849-89E1-0D077A36262C}" destId="{A33A13A4-6BD3-42BB-8052-D039823F4F47}" srcOrd="1" destOrd="0" presId="urn:microsoft.com/office/officeart/2005/8/layout/hierarchy2"/>
    <dgm:cxn modelId="{0D043830-101C-4226-A4F5-FC57BDC725FF}" type="presOf" srcId="{9F5A0B2C-08C0-40B9-99CC-3B6B31270D47}" destId="{C70CC031-AA95-4A61-B31F-612F681DF18C}" srcOrd="0" destOrd="0" presId="urn:microsoft.com/office/officeart/2005/8/layout/hierarchy2"/>
    <dgm:cxn modelId="{9F529C33-05EA-4F0B-96FD-84B591857CD5}" type="presOf" srcId="{DFFDC7F6-4EC9-47E4-B552-462F86172269}" destId="{5E59C965-D0E6-4287-AAE1-6E72D453D164}" srcOrd="0" destOrd="0" presId="urn:microsoft.com/office/officeart/2005/8/layout/hierarchy2"/>
    <dgm:cxn modelId="{32587539-D9FA-4BA3-869D-A321DC7E2192}" srcId="{46677712-6546-47B5-9D70-65370C3A489D}" destId="{2489B98C-C666-4486-B58D-DC07494E84B2}" srcOrd="2" destOrd="0" parTransId="{B8DA1D83-3369-4296-8A78-A0D8412FB7DC}" sibTransId="{071CC85D-28D6-4384-9220-B15F0C93A4C1}"/>
    <dgm:cxn modelId="{17F9CC3D-39A8-4E33-908C-0AFAB6E9E44A}" type="presOf" srcId="{6D059BE2-7A19-4CBE-A7F9-CFEF82F1E14F}" destId="{26A1ED84-55C6-459F-BD5E-BE54EDC36792}" srcOrd="0" destOrd="0" presId="urn:microsoft.com/office/officeart/2005/8/layout/hierarchy2"/>
    <dgm:cxn modelId="{D9188E3F-513C-45A8-8772-37B481CF38BF}" type="presOf" srcId="{59238B2F-E5F8-48BD-BEDB-30CE42ACACA8}" destId="{303E0D67-E627-45D4-BCA7-C03A5FE3B27D}" srcOrd="1" destOrd="0" presId="urn:microsoft.com/office/officeart/2005/8/layout/hierarchy2"/>
    <dgm:cxn modelId="{26A3BE41-B87D-441C-8782-DAEF53C23D95}" type="presOf" srcId="{54A0D75B-2A27-4C4F-B2B9-AA6E1CC70B85}" destId="{0DEE3432-19D8-45C2-90DA-1A9EB4BA6781}" srcOrd="1" destOrd="0" presId="urn:microsoft.com/office/officeart/2005/8/layout/hierarchy2"/>
    <dgm:cxn modelId="{94A34242-BCC2-4FAD-9F66-4A2411CFACCF}" type="presOf" srcId="{C7C08506-F56E-4D46-88A6-A0B093B85965}" destId="{F0CF101C-1146-45B9-8270-F95F0AC54624}" srcOrd="0" destOrd="0" presId="urn:microsoft.com/office/officeart/2005/8/layout/hierarchy2"/>
    <dgm:cxn modelId="{EBD3CC44-E065-4EC8-BD64-3B7A59A868D9}" type="presOf" srcId="{9152D610-ABB6-4EFD-B825-1386B47B475D}" destId="{CFE986F4-8101-4FB4-A8FD-07A52D5D648C}" srcOrd="0" destOrd="0" presId="urn:microsoft.com/office/officeart/2005/8/layout/hierarchy2"/>
    <dgm:cxn modelId="{2472B446-3808-465E-8ACD-C4F0D3B97AA9}" type="presOf" srcId="{88860F64-A9C8-4542-BBAE-A51D9E257EA4}" destId="{6BD1A4E0-F1C3-4012-A648-5C9E54E03E9F}" srcOrd="1" destOrd="0" presId="urn:microsoft.com/office/officeart/2005/8/layout/hierarchy2"/>
    <dgm:cxn modelId="{723E2C47-5B4D-4803-BD59-2C93D2541713}" type="presOf" srcId="{08CD63EC-35BE-4C13-AE0B-14DA8451080A}" destId="{38EA908A-1995-4691-8565-DC8AEB200790}" srcOrd="0" destOrd="0" presId="urn:microsoft.com/office/officeart/2005/8/layout/hierarchy2"/>
    <dgm:cxn modelId="{6D7B7449-DBB4-4D3D-80F9-BB5FA27CB18D}" srcId="{A8BC0C45-BAF6-4079-8111-B09D23F95972}" destId="{00B73996-4BDE-432F-81FD-901214E37BB1}" srcOrd="1" destOrd="0" parTransId="{781F8510-B1A5-445A-8494-40948BC00818}" sibTransId="{5926B772-ACEF-45F0-828D-1D0905998442}"/>
    <dgm:cxn modelId="{4CEDED6A-BBFB-4075-B979-0B59F3D2BDFD}" type="presOf" srcId="{A8BC0C45-BAF6-4079-8111-B09D23F95972}" destId="{BDBA4788-B413-44F5-946D-19F99851DCC6}" srcOrd="0" destOrd="0" presId="urn:microsoft.com/office/officeart/2005/8/layout/hierarchy2"/>
    <dgm:cxn modelId="{5BE1984C-161D-47E6-8F66-57BE88E4E507}" type="presOf" srcId="{4C350825-2AB4-4EC8-B9C0-0173CE5A8A06}" destId="{9E851359-06D2-40F4-8A6A-5C57F09F8361}" srcOrd="0" destOrd="0" presId="urn:microsoft.com/office/officeart/2005/8/layout/hierarchy2"/>
    <dgm:cxn modelId="{BF313A4E-1841-4B7C-8CCD-EE1976529997}" type="presOf" srcId="{AC5F19B6-37A5-4407-9CC5-D976CF571389}" destId="{DB5A3221-049C-4C24-925F-266D4E6865FA}" srcOrd="0" destOrd="0" presId="urn:microsoft.com/office/officeart/2005/8/layout/hierarchy2"/>
    <dgm:cxn modelId="{31A1846E-4359-435E-80CC-EF93FF491F3D}" type="presOf" srcId="{2489B98C-C666-4486-B58D-DC07494E84B2}" destId="{8E87261B-4109-4ED5-B901-983D1D526325}" srcOrd="0" destOrd="0" presId="urn:microsoft.com/office/officeart/2005/8/layout/hierarchy2"/>
    <dgm:cxn modelId="{8A34A96F-B9AE-433C-B703-F4A2BEAEA5CF}" type="presOf" srcId="{46677712-6546-47B5-9D70-65370C3A489D}" destId="{76177022-8758-4B68-874E-FE4FFFE6F51B}" srcOrd="0" destOrd="0" presId="urn:microsoft.com/office/officeart/2005/8/layout/hierarchy2"/>
    <dgm:cxn modelId="{2D9DD752-1251-42CF-9A17-13D35B89AD0E}" type="presOf" srcId="{AC5F19B6-37A5-4407-9CC5-D976CF571389}" destId="{FF546A4D-AD51-41A8-9413-7FEF5E8E2CA5}" srcOrd="1" destOrd="0" presId="urn:microsoft.com/office/officeart/2005/8/layout/hierarchy2"/>
    <dgm:cxn modelId="{39604754-782B-477E-AAA9-93366FC917A6}" type="presOf" srcId="{3406CC23-5927-4B10-9697-2B2C262FA3E2}" destId="{9936F48F-A645-4ACE-97AC-75CA8FD06729}" srcOrd="0" destOrd="0" presId="urn:microsoft.com/office/officeart/2005/8/layout/hierarchy2"/>
    <dgm:cxn modelId="{EF17DC78-25B9-4CB0-9482-232A669BAA42}" type="presOf" srcId="{0127B18C-9D99-460E-BB9A-5514C156B210}" destId="{2FC6524B-92DC-4695-A92D-48EB6ACF651E}" srcOrd="0" destOrd="0" presId="urn:microsoft.com/office/officeart/2005/8/layout/hierarchy2"/>
    <dgm:cxn modelId="{11C2857C-11FD-4C55-8784-E1C36F32461F}" type="presOf" srcId="{6D059BE2-7A19-4CBE-A7F9-CFEF82F1E14F}" destId="{EEF5D6DA-4DCD-4929-8AAA-8650AB7F34E1}" srcOrd="1" destOrd="0" presId="urn:microsoft.com/office/officeart/2005/8/layout/hierarchy2"/>
    <dgm:cxn modelId="{6E87CF81-18E3-4B71-8872-1DBF1BA974E5}" srcId="{A8BC0C45-BAF6-4079-8111-B09D23F95972}" destId="{4E26060F-8AD2-4320-94B5-26354FC8161C}" srcOrd="4" destOrd="0" parTransId="{AC5F19B6-37A5-4407-9CC5-D976CF571389}" sibTransId="{14F87E5F-0AAC-4F31-8D35-A684ED689EEB}"/>
    <dgm:cxn modelId="{9F4E1487-01E5-42FC-BA26-C3CDA5F3BC71}" srcId="{46677712-6546-47B5-9D70-65370C3A489D}" destId="{9F5A0B2C-08C0-40B9-99CC-3B6B31270D47}" srcOrd="4" destOrd="0" parTransId="{9152D610-ABB6-4EFD-B825-1386B47B475D}" sibTransId="{0744AC57-8CB7-4E08-916E-45F8270F344F}"/>
    <dgm:cxn modelId="{AF0C4788-CCDF-4005-AAAF-989058BC5BFA}" type="presOf" srcId="{781F8510-B1A5-445A-8494-40948BC00818}" destId="{01BD9BAE-4FFD-474A-A818-6A9866B4D096}" srcOrd="0" destOrd="0" presId="urn:microsoft.com/office/officeart/2005/8/layout/hierarchy2"/>
    <dgm:cxn modelId="{21699888-9175-4B97-8BE0-1F6CD3DCF542}" srcId="{46677712-6546-47B5-9D70-65370C3A489D}" destId="{91749BBA-B0CF-4D0E-A0B8-CD463428447F}" srcOrd="5" destOrd="0" parTransId="{88860F64-A9C8-4542-BBAE-A51D9E257EA4}" sibTransId="{A76A20BE-B29E-4B70-BE06-F2FA439986E2}"/>
    <dgm:cxn modelId="{6F007789-9472-40BA-A4C5-ECA9B85BDDC5}" srcId="{46677712-6546-47B5-9D70-65370C3A489D}" destId="{FAE8CB7C-CC60-4784-852F-DF85E963812F}" srcOrd="1" destOrd="0" parTransId="{54A0D75B-2A27-4C4F-B2B9-AA6E1CC70B85}" sibTransId="{59911B5D-381C-461B-BA93-56F71E676AEA}"/>
    <dgm:cxn modelId="{0A90848B-7D64-4826-8593-DE9DF65CF8F2}" type="presOf" srcId="{4BD96C29-77A5-468D-84B9-0292CB05959D}" destId="{A1AFD37B-690E-4AC4-8CA4-80010A6E82AC}" srcOrd="1" destOrd="0" presId="urn:microsoft.com/office/officeart/2005/8/layout/hierarchy2"/>
    <dgm:cxn modelId="{A0986790-EE69-4D27-9610-82B13D188719}" type="presOf" srcId="{54A0D75B-2A27-4C4F-B2B9-AA6E1CC70B85}" destId="{567CBCA3-145B-4D13-9291-B4C24DD95811}" srcOrd="0" destOrd="0" presId="urn:microsoft.com/office/officeart/2005/8/layout/hierarchy2"/>
    <dgm:cxn modelId="{6EE77B90-2CDB-4386-826D-2CC382675DFB}" type="presOf" srcId="{45C20761-613E-4063-B109-906B80970D21}" destId="{CFEA06B2-BEE4-4603-BCB0-B98ACC5D9577}" srcOrd="0" destOrd="0" presId="urn:microsoft.com/office/officeart/2005/8/layout/hierarchy2"/>
    <dgm:cxn modelId="{E946F492-2242-49CA-AA98-25BC939557F1}" type="presOf" srcId="{29D0C6FE-8E03-4895-A94F-26DB6EA596D2}" destId="{BD363C6D-B7A3-4353-8B82-3140EA1CBB7E}" srcOrd="0" destOrd="0" presId="urn:microsoft.com/office/officeart/2005/8/layout/hierarchy2"/>
    <dgm:cxn modelId="{CF5B729A-8AEC-4DE2-AD6B-3475F6971F6A}" type="presOf" srcId="{29D0C6FE-8E03-4895-A94F-26DB6EA596D2}" destId="{F40C8D44-6573-43A9-9E9F-9373EF62433F}" srcOrd="1" destOrd="0" presId="urn:microsoft.com/office/officeart/2005/8/layout/hierarchy2"/>
    <dgm:cxn modelId="{0CBD659E-D7F8-4356-8A6F-59F1FB5AE107}" type="presOf" srcId="{88860F64-A9C8-4542-BBAE-A51D9E257EA4}" destId="{E0773590-2A88-40B3-9B34-90506FC1810B}" srcOrd="0" destOrd="0" presId="urn:microsoft.com/office/officeart/2005/8/layout/hierarchy2"/>
    <dgm:cxn modelId="{BEE3FD9E-2812-4EF0-89EE-9815CD975F28}" type="presOf" srcId="{FAE8CB7C-CC60-4784-852F-DF85E963812F}" destId="{5CD35A26-A4F2-4264-BE15-4EB69B63CBA7}" srcOrd="0" destOrd="0" presId="urn:microsoft.com/office/officeart/2005/8/layout/hierarchy2"/>
    <dgm:cxn modelId="{6ECCECA0-32D2-41B3-B120-C218282AC1A4}" srcId="{A8BC0C45-BAF6-4079-8111-B09D23F95972}" destId="{EBE806B9-30CB-4D8A-81DE-4BDAC2423CDB}" srcOrd="2" destOrd="0" parTransId="{6C70A716-4CB7-4267-83E8-F8FEB1F60754}" sibTransId="{0B8DB0F8-4F3B-4822-AE65-A5DEC0B68EDD}"/>
    <dgm:cxn modelId="{EA4084AC-9FB4-4F66-B974-0CB9C68BB181}" type="presOf" srcId="{80AAA68A-943C-4D67-A30A-FDDD47E096CE}" destId="{C4AA75C7-615B-4950-8F86-655AACA95F48}" srcOrd="1" destOrd="0" presId="urn:microsoft.com/office/officeart/2005/8/layout/hierarchy2"/>
    <dgm:cxn modelId="{C37559AF-4771-4EA4-B394-4CA8D77DCA9B}" type="presOf" srcId="{4E26060F-8AD2-4320-94B5-26354FC8161C}" destId="{2ECC4456-78F6-4E2E-8C94-E9BB462B84A1}" srcOrd="0" destOrd="0" presId="urn:microsoft.com/office/officeart/2005/8/layout/hierarchy2"/>
    <dgm:cxn modelId="{664392B1-70C1-4074-8D31-142EF7A51688}" srcId="{C7C08506-F56E-4D46-88A6-A0B093B85965}" destId="{46677712-6546-47B5-9D70-65370C3A489D}" srcOrd="1" destOrd="0" parTransId="{6D059BE2-7A19-4CBE-A7F9-CFEF82F1E14F}" sibTransId="{2AB9D635-F84F-49CB-A364-96B717E6F2FB}"/>
    <dgm:cxn modelId="{B3D5E7DA-FA2A-4ECF-8207-765CA0721A8E}" type="presOf" srcId="{6C70A716-4CB7-4267-83E8-F8FEB1F60754}" destId="{F345F9F8-8BD1-4D84-BC40-90D2EBBDD193}" srcOrd="0" destOrd="0" presId="urn:microsoft.com/office/officeart/2005/8/layout/hierarchy2"/>
    <dgm:cxn modelId="{A6DDA4DE-0D88-414B-B5CF-204508FBAE26}" srcId="{A8BC0C45-BAF6-4079-8111-B09D23F95972}" destId="{0127B18C-9D99-460E-BB9A-5514C156B210}" srcOrd="3" destOrd="0" parTransId="{93341D30-52A8-4849-89E1-0D077A36262C}" sibTransId="{0F45D7FA-DFEB-41A7-B5D2-435B56015EFC}"/>
    <dgm:cxn modelId="{DD2844E9-BAAD-436D-A805-E35CD97627D2}" srcId="{46677712-6546-47B5-9D70-65370C3A489D}" destId="{08CD63EC-35BE-4C13-AE0B-14DA8451080A}" srcOrd="6" destOrd="0" parTransId="{4BD96C29-77A5-468D-84B9-0292CB05959D}" sibTransId="{7A808F66-B412-428D-BF2E-D3003CDD5FB5}"/>
    <dgm:cxn modelId="{FB6943EF-4A1B-4DC8-8362-69B3A5342D95}" srcId="{46677712-6546-47B5-9D70-65370C3A489D}" destId="{3406CC23-5927-4B10-9697-2B2C262FA3E2}" srcOrd="3" destOrd="0" parTransId="{80AAA68A-943C-4D67-A30A-FDDD47E096CE}" sibTransId="{CDE76509-E45D-476D-A201-AB01554072EF}"/>
    <dgm:cxn modelId="{B803F5F2-9C5E-4202-AF5B-0C46179CF595}" type="presOf" srcId="{91749BBA-B0CF-4D0E-A0B8-CD463428447F}" destId="{13E54745-E9C8-45BB-B1CB-4485A2B02823}" srcOrd="0" destOrd="0" presId="urn:microsoft.com/office/officeart/2005/8/layout/hierarchy2"/>
    <dgm:cxn modelId="{F7E2C5F4-5BFC-465C-A2D4-5FF92C0C895B}" srcId="{46677712-6546-47B5-9D70-65370C3A489D}" destId="{4C350825-2AB4-4EC8-B9C0-0173CE5A8A06}" srcOrd="0" destOrd="0" parTransId="{DFFDC7F6-4EC9-47E4-B552-462F86172269}" sibTransId="{F4472D61-7163-4FAB-82DE-B261FA4930AF}"/>
    <dgm:cxn modelId="{A7D48AF7-E6BD-45F5-8EF9-0E65332A60DC}" type="presOf" srcId="{80AAA68A-943C-4D67-A30A-FDDD47E096CE}" destId="{AEEE4507-4FA1-4575-B10F-1654703FB959}" srcOrd="0" destOrd="0" presId="urn:microsoft.com/office/officeart/2005/8/layout/hierarchy2"/>
    <dgm:cxn modelId="{346C3EFA-2343-4699-998C-C5DADBD6D2F2}" type="presOf" srcId="{4BD96C29-77A5-468D-84B9-0292CB05959D}" destId="{17C440FA-E103-41EA-BE2D-26DE2ED28652}" srcOrd="0" destOrd="0" presId="urn:microsoft.com/office/officeart/2005/8/layout/hierarchy2"/>
    <dgm:cxn modelId="{63806D43-DAC4-47BA-B347-566D16592607}" type="presParOf" srcId="{CFEA06B2-BEE4-4603-BCB0-B98ACC5D9577}" destId="{90481F3A-5AC6-4FD3-8DFA-168A11C8C7C2}" srcOrd="0" destOrd="0" presId="urn:microsoft.com/office/officeart/2005/8/layout/hierarchy2"/>
    <dgm:cxn modelId="{AEA63A9E-F53D-42C5-BC5E-C024AEF79F3A}" type="presParOf" srcId="{90481F3A-5AC6-4FD3-8DFA-168A11C8C7C2}" destId="{F0CF101C-1146-45B9-8270-F95F0AC54624}" srcOrd="0" destOrd="0" presId="urn:microsoft.com/office/officeart/2005/8/layout/hierarchy2"/>
    <dgm:cxn modelId="{CDE18A85-C5DA-4FFA-8F32-B51118FB3D3B}" type="presParOf" srcId="{90481F3A-5AC6-4FD3-8DFA-168A11C8C7C2}" destId="{7D7361CE-8550-4973-AD8F-1CD5D599A2AB}" srcOrd="1" destOrd="0" presId="urn:microsoft.com/office/officeart/2005/8/layout/hierarchy2"/>
    <dgm:cxn modelId="{1327933A-FE4C-4A04-8D10-60FFB09AAD02}" type="presParOf" srcId="{7D7361CE-8550-4973-AD8F-1CD5D599A2AB}" destId="{63C20CB9-C4F0-4B5E-A6E7-E02F75645112}" srcOrd="0" destOrd="0" presId="urn:microsoft.com/office/officeart/2005/8/layout/hierarchy2"/>
    <dgm:cxn modelId="{8F172788-3A1E-449D-863C-BFC95835A5F4}" type="presParOf" srcId="{63C20CB9-C4F0-4B5E-A6E7-E02F75645112}" destId="{303E0D67-E627-45D4-BCA7-C03A5FE3B27D}" srcOrd="0" destOrd="0" presId="urn:microsoft.com/office/officeart/2005/8/layout/hierarchy2"/>
    <dgm:cxn modelId="{84EFD3F6-6BE8-4DFB-B2B7-4A958E07DA8A}" type="presParOf" srcId="{7D7361CE-8550-4973-AD8F-1CD5D599A2AB}" destId="{DFE13E62-D77B-40B5-833E-80663DECFCBD}" srcOrd="1" destOrd="0" presId="urn:microsoft.com/office/officeart/2005/8/layout/hierarchy2"/>
    <dgm:cxn modelId="{36BDA693-86AF-4764-8554-7B8CE13FE5B7}" type="presParOf" srcId="{DFE13E62-D77B-40B5-833E-80663DECFCBD}" destId="{BDBA4788-B413-44F5-946D-19F99851DCC6}" srcOrd="0" destOrd="0" presId="urn:microsoft.com/office/officeart/2005/8/layout/hierarchy2"/>
    <dgm:cxn modelId="{291D0AE8-F62D-411D-A115-DAD163BC9A44}" type="presParOf" srcId="{DFE13E62-D77B-40B5-833E-80663DECFCBD}" destId="{2139D9EF-A1E1-4825-8052-06D1D5C17262}" srcOrd="1" destOrd="0" presId="urn:microsoft.com/office/officeart/2005/8/layout/hierarchy2"/>
    <dgm:cxn modelId="{4D7F8338-887A-4EF1-A780-0133A1877705}" type="presParOf" srcId="{2139D9EF-A1E1-4825-8052-06D1D5C17262}" destId="{BD363C6D-B7A3-4353-8B82-3140EA1CBB7E}" srcOrd="0" destOrd="0" presId="urn:microsoft.com/office/officeart/2005/8/layout/hierarchy2"/>
    <dgm:cxn modelId="{0753B35B-2263-4E04-98A5-FD90EA204F3C}" type="presParOf" srcId="{BD363C6D-B7A3-4353-8B82-3140EA1CBB7E}" destId="{F40C8D44-6573-43A9-9E9F-9373EF62433F}" srcOrd="0" destOrd="0" presId="urn:microsoft.com/office/officeart/2005/8/layout/hierarchy2"/>
    <dgm:cxn modelId="{4D7BBDCA-A4C6-4D2D-A219-7729A22B2C85}" type="presParOf" srcId="{2139D9EF-A1E1-4825-8052-06D1D5C17262}" destId="{8A687872-696F-42B5-83E0-2ECA790DF3DF}" srcOrd="1" destOrd="0" presId="urn:microsoft.com/office/officeart/2005/8/layout/hierarchy2"/>
    <dgm:cxn modelId="{2D3B6F61-0AF2-4F15-9EEB-A5CCC7620D0B}" type="presParOf" srcId="{8A687872-696F-42B5-83E0-2ECA790DF3DF}" destId="{ACFEA9D6-60EE-4AE3-8041-612683DF6A44}" srcOrd="0" destOrd="0" presId="urn:microsoft.com/office/officeart/2005/8/layout/hierarchy2"/>
    <dgm:cxn modelId="{3CA79FD2-5CAE-454D-AD29-FC3D930C764F}" type="presParOf" srcId="{8A687872-696F-42B5-83E0-2ECA790DF3DF}" destId="{43C9F66B-0A5E-4E48-8F9E-41D7C8238075}" srcOrd="1" destOrd="0" presId="urn:microsoft.com/office/officeart/2005/8/layout/hierarchy2"/>
    <dgm:cxn modelId="{59EC2CF5-3698-40C8-BFB7-74686DEF38F6}" type="presParOf" srcId="{2139D9EF-A1E1-4825-8052-06D1D5C17262}" destId="{01BD9BAE-4FFD-474A-A818-6A9866B4D096}" srcOrd="2" destOrd="0" presId="urn:microsoft.com/office/officeart/2005/8/layout/hierarchy2"/>
    <dgm:cxn modelId="{F7B73847-018C-4915-93A5-9D6024F6377E}" type="presParOf" srcId="{01BD9BAE-4FFD-474A-A818-6A9866B4D096}" destId="{4FD6B40C-540F-4132-9038-DAD0EA0A1671}" srcOrd="0" destOrd="0" presId="urn:microsoft.com/office/officeart/2005/8/layout/hierarchy2"/>
    <dgm:cxn modelId="{81D216B9-6C3B-4070-BB51-DF0F240E221D}" type="presParOf" srcId="{2139D9EF-A1E1-4825-8052-06D1D5C17262}" destId="{2F75F81D-37F3-4C40-ACEA-05F56E476641}" srcOrd="3" destOrd="0" presId="urn:microsoft.com/office/officeart/2005/8/layout/hierarchy2"/>
    <dgm:cxn modelId="{27066202-B9A2-4B88-A9BC-368F63FF5618}" type="presParOf" srcId="{2F75F81D-37F3-4C40-ACEA-05F56E476641}" destId="{FC608E1A-9BB7-4159-9789-3063BA7A2707}" srcOrd="0" destOrd="0" presId="urn:microsoft.com/office/officeart/2005/8/layout/hierarchy2"/>
    <dgm:cxn modelId="{55BDECEB-73E5-47BC-9439-F6DC0DEB3E14}" type="presParOf" srcId="{2F75F81D-37F3-4C40-ACEA-05F56E476641}" destId="{0C0D516B-8ADE-49FE-B72F-DBCAFBF0CF5F}" srcOrd="1" destOrd="0" presId="urn:microsoft.com/office/officeart/2005/8/layout/hierarchy2"/>
    <dgm:cxn modelId="{203F29B2-FC3A-4BCE-988A-5831035700F2}" type="presParOf" srcId="{2139D9EF-A1E1-4825-8052-06D1D5C17262}" destId="{F345F9F8-8BD1-4D84-BC40-90D2EBBDD193}" srcOrd="4" destOrd="0" presId="urn:microsoft.com/office/officeart/2005/8/layout/hierarchy2"/>
    <dgm:cxn modelId="{8A710B6E-9728-421B-A184-A60F51E45CE2}" type="presParOf" srcId="{F345F9F8-8BD1-4D84-BC40-90D2EBBDD193}" destId="{2DB53979-BDC5-45F8-A3FE-AC43EEC6BA34}" srcOrd="0" destOrd="0" presId="urn:microsoft.com/office/officeart/2005/8/layout/hierarchy2"/>
    <dgm:cxn modelId="{20FC9E60-D5C3-475C-AC2E-AEF1D383A91A}" type="presParOf" srcId="{2139D9EF-A1E1-4825-8052-06D1D5C17262}" destId="{82BB1407-006A-42AD-9843-A50740B34767}" srcOrd="5" destOrd="0" presId="urn:microsoft.com/office/officeart/2005/8/layout/hierarchy2"/>
    <dgm:cxn modelId="{D6046E10-8168-40E6-B2C5-CFF84AE017D0}" type="presParOf" srcId="{82BB1407-006A-42AD-9843-A50740B34767}" destId="{CB3E2D5C-AF92-4A66-9C75-EA7C9CAE17EC}" srcOrd="0" destOrd="0" presId="urn:microsoft.com/office/officeart/2005/8/layout/hierarchy2"/>
    <dgm:cxn modelId="{7EA51BE8-FDD7-4AAB-AF40-A228D8FA81F8}" type="presParOf" srcId="{82BB1407-006A-42AD-9843-A50740B34767}" destId="{69C82A53-6CC7-471C-8043-F075E4A1CFCB}" srcOrd="1" destOrd="0" presId="urn:microsoft.com/office/officeart/2005/8/layout/hierarchy2"/>
    <dgm:cxn modelId="{97D2B242-A081-4B6C-9EDA-BC69AFEDA01A}" type="presParOf" srcId="{2139D9EF-A1E1-4825-8052-06D1D5C17262}" destId="{5DF3C598-05A5-4177-BF7A-0BF588A14308}" srcOrd="6" destOrd="0" presId="urn:microsoft.com/office/officeart/2005/8/layout/hierarchy2"/>
    <dgm:cxn modelId="{01C5DC31-4A7E-42AC-B7FF-4CC626B277DA}" type="presParOf" srcId="{5DF3C598-05A5-4177-BF7A-0BF588A14308}" destId="{A33A13A4-6BD3-42BB-8052-D039823F4F47}" srcOrd="0" destOrd="0" presId="urn:microsoft.com/office/officeart/2005/8/layout/hierarchy2"/>
    <dgm:cxn modelId="{60932D04-C646-4EE0-AED5-180F30561291}" type="presParOf" srcId="{2139D9EF-A1E1-4825-8052-06D1D5C17262}" destId="{60CACD67-F35B-4306-9D92-B79002D60D60}" srcOrd="7" destOrd="0" presId="urn:microsoft.com/office/officeart/2005/8/layout/hierarchy2"/>
    <dgm:cxn modelId="{08430C3B-AA66-4000-A0E7-B30F14F4C4D9}" type="presParOf" srcId="{60CACD67-F35B-4306-9D92-B79002D60D60}" destId="{2FC6524B-92DC-4695-A92D-48EB6ACF651E}" srcOrd="0" destOrd="0" presId="urn:microsoft.com/office/officeart/2005/8/layout/hierarchy2"/>
    <dgm:cxn modelId="{DF4849F9-0C3B-4B69-BADB-2E93BA6DA3A2}" type="presParOf" srcId="{60CACD67-F35B-4306-9D92-B79002D60D60}" destId="{311A86F5-57CA-42AD-9568-9333DA335938}" srcOrd="1" destOrd="0" presId="urn:microsoft.com/office/officeart/2005/8/layout/hierarchy2"/>
    <dgm:cxn modelId="{2AE1B7DA-A149-4E84-80AB-02327B35EC0D}" type="presParOf" srcId="{2139D9EF-A1E1-4825-8052-06D1D5C17262}" destId="{DB5A3221-049C-4C24-925F-266D4E6865FA}" srcOrd="8" destOrd="0" presId="urn:microsoft.com/office/officeart/2005/8/layout/hierarchy2"/>
    <dgm:cxn modelId="{F3F18FEC-D3F5-47A7-B49F-63AC2250358C}" type="presParOf" srcId="{DB5A3221-049C-4C24-925F-266D4E6865FA}" destId="{FF546A4D-AD51-41A8-9413-7FEF5E8E2CA5}" srcOrd="0" destOrd="0" presId="urn:microsoft.com/office/officeart/2005/8/layout/hierarchy2"/>
    <dgm:cxn modelId="{47FA8650-5BF8-42F8-A8BE-89798838D31A}" type="presParOf" srcId="{2139D9EF-A1E1-4825-8052-06D1D5C17262}" destId="{747501F0-A816-418C-9DD4-479B4CC652EF}" srcOrd="9" destOrd="0" presId="urn:microsoft.com/office/officeart/2005/8/layout/hierarchy2"/>
    <dgm:cxn modelId="{C51EFDC6-6E74-43E3-94E6-FEF8D5C3157D}" type="presParOf" srcId="{747501F0-A816-418C-9DD4-479B4CC652EF}" destId="{2ECC4456-78F6-4E2E-8C94-E9BB462B84A1}" srcOrd="0" destOrd="0" presId="urn:microsoft.com/office/officeart/2005/8/layout/hierarchy2"/>
    <dgm:cxn modelId="{33C45319-D548-467D-A95D-B845CD88319B}" type="presParOf" srcId="{747501F0-A816-418C-9DD4-479B4CC652EF}" destId="{EA9CF482-7C1D-48A1-B976-D074C381ACCE}" srcOrd="1" destOrd="0" presId="urn:microsoft.com/office/officeart/2005/8/layout/hierarchy2"/>
    <dgm:cxn modelId="{85662373-7A60-4F2A-B608-D0A79252A696}" type="presParOf" srcId="{7D7361CE-8550-4973-AD8F-1CD5D599A2AB}" destId="{26A1ED84-55C6-459F-BD5E-BE54EDC36792}" srcOrd="2" destOrd="0" presId="urn:microsoft.com/office/officeart/2005/8/layout/hierarchy2"/>
    <dgm:cxn modelId="{F65EB24A-0429-42F7-AD0C-AEAB74A68746}" type="presParOf" srcId="{26A1ED84-55C6-459F-BD5E-BE54EDC36792}" destId="{EEF5D6DA-4DCD-4929-8AAA-8650AB7F34E1}" srcOrd="0" destOrd="0" presId="urn:microsoft.com/office/officeart/2005/8/layout/hierarchy2"/>
    <dgm:cxn modelId="{68C2A4A6-A9B5-4777-838B-22CFB4BEAAB5}" type="presParOf" srcId="{7D7361CE-8550-4973-AD8F-1CD5D599A2AB}" destId="{3DD3229A-2432-4DE2-A766-A55AADF94424}" srcOrd="3" destOrd="0" presId="urn:microsoft.com/office/officeart/2005/8/layout/hierarchy2"/>
    <dgm:cxn modelId="{22D9644A-0FE2-4D1B-99D7-FF00E18A34BD}" type="presParOf" srcId="{3DD3229A-2432-4DE2-A766-A55AADF94424}" destId="{76177022-8758-4B68-874E-FE4FFFE6F51B}" srcOrd="0" destOrd="0" presId="urn:microsoft.com/office/officeart/2005/8/layout/hierarchy2"/>
    <dgm:cxn modelId="{7E05A9D8-5A0A-4AA0-9753-C052341F7CD5}" type="presParOf" srcId="{3DD3229A-2432-4DE2-A766-A55AADF94424}" destId="{15446457-3CBC-4664-917B-B5C90028EDA5}" srcOrd="1" destOrd="0" presId="urn:microsoft.com/office/officeart/2005/8/layout/hierarchy2"/>
    <dgm:cxn modelId="{92365ECF-BF57-45D2-9DC1-E623B76AB1D5}" type="presParOf" srcId="{15446457-3CBC-4664-917B-B5C90028EDA5}" destId="{5E59C965-D0E6-4287-AAE1-6E72D453D164}" srcOrd="0" destOrd="0" presId="urn:microsoft.com/office/officeart/2005/8/layout/hierarchy2"/>
    <dgm:cxn modelId="{9E27A128-8EA8-426F-AC3C-07A076B5093C}" type="presParOf" srcId="{5E59C965-D0E6-4287-AAE1-6E72D453D164}" destId="{4C3960BD-0145-4EA5-89E3-7E14936D7D42}" srcOrd="0" destOrd="0" presId="urn:microsoft.com/office/officeart/2005/8/layout/hierarchy2"/>
    <dgm:cxn modelId="{75D16590-EACC-459A-9549-08ACFEEBA6F5}" type="presParOf" srcId="{15446457-3CBC-4664-917B-B5C90028EDA5}" destId="{E7E50C3A-2619-45B4-A8CE-7C85AE0F4A92}" srcOrd="1" destOrd="0" presId="urn:microsoft.com/office/officeart/2005/8/layout/hierarchy2"/>
    <dgm:cxn modelId="{2BE9186F-54AE-46A5-859B-005FB304F85A}" type="presParOf" srcId="{E7E50C3A-2619-45B4-A8CE-7C85AE0F4A92}" destId="{9E851359-06D2-40F4-8A6A-5C57F09F8361}" srcOrd="0" destOrd="0" presId="urn:microsoft.com/office/officeart/2005/8/layout/hierarchy2"/>
    <dgm:cxn modelId="{F9290F1C-4E24-4FDC-ABF1-DBA48F6C7C63}" type="presParOf" srcId="{E7E50C3A-2619-45B4-A8CE-7C85AE0F4A92}" destId="{FE7EF6BC-7519-47A3-BF26-C4947D5C1B16}" srcOrd="1" destOrd="0" presId="urn:microsoft.com/office/officeart/2005/8/layout/hierarchy2"/>
    <dgm:cxn modelId="{1C4861B1-439A-41C6-886E-0ED32AD40968}" type="presParOf" srcId="{15446457-3CBC-4664-917B-B5C90028EDA5}" destId="{567CBCA3-145B-4D13-9291-B4C24DD95811}" srcOrd="2" destOrd="0" presId="urn:microsoft.com/office/officeart/2005/8/layout/hierarchy2"/>
    <dgm:cxn modelId="{E805D981-4B13-42CD-B5A8-8473B4FD7308}" type="presParOf" srcId="{567CBCA3-145B-4D13-9291-B4C24DD95811}" destId="{0DEE3432-19D8-45C2-90DA-1A9EB4BA6781}" srcOrd="0" destOrd="0" presId="urn:microsoft.com/office/officeart/2005/8/layout/hierarchy2"/>
    <dgm:cxn modelId="{EBDD70EE-BA54-427C-B7BA-0694ABE3DBF0}" type="presParOf" srcId="{15446457-3CBC-4664-917B-B5C90028EDA5}" destId="{5D07BB0B-2EA2-4F07-B2EA-99A26FAAAE08}" srcOrd="3" destOrd="0" presId="urn:microsoft.com/office/officeart/2005/8/layout/hierarchy2"/>
    <dgm:cxn modelId="{5859EDB4-278D-4E13-A854-F4403E6FAB21}" type="presParOf" srcId="{5D07BB0B-2EA2-4F07-B2EA-99A26FAAAE08}" destId="{5CD35A26-A4F2-4264-BE15-4EB69B63CBA7}" srcOrd="0" destOrd="0" presId="urn:microsoft.com/office/officeart/2005/8/layout/hierarchy2"/>
    <dgm:cxn modelId="{B8BC6975-1BF5-4908-AB55-959F7C2BE981}" type="presParOf" srcId="{5D07BB0B-2EA2-4F07-B2EA-99A26FAAAE08}" destId="{BFF32D61-BCD2-4D1D-B52B-F7A37C01EEC7}" srcOrd="1" destOrd="0" presId="urn:microsoft.com/office/officeart/2005/8/layout/hierarchy2"/>
    <dgm:cxn modelId="{530F7B6C-C8F9-464F-8E65-C996EEC359EB}" type="presParOf" srcId="{15446457-3CBC-4664-917B-B5C90028EDA5}" destId="{4B52F2E9-9ABC-4184-B336-3B645C835628}" srcOrd="4" destOrd="0" presId="urn:microsoft.com/office/officeart/2005/8/layout/hierarchy2"/>
    <dgm:cxn modelId="{9AEE17BF-EF9B-4815-95BB-972DB5C513E6}" type="presParOf" srcId="{4B52F2E9-9ABC-4184-B336-3B645C835628}" destId="{F49E96B6-B338-411F-BCE5-FE1D7F1759A6}" srcOrd="0" destOrd="0" presId="urn:microsoft.com/office/officeart/2005/8/layout/hierarchy2"/>
    <dgm:cxn modelId="{479148A8-2786-4B3D-9261-91BBDC28A51B}" type="presParOf" srcId="{15446457-3CBC-4664-917B-B5C90028EDA5}" destId="{0B7FA5CE-6D3A-46FF-8541-C1BE3D464ED0}" srcOrd="5" destOrd="0" presId="urn:microsoft.com/office/officeart/2005/8/layout/hierarchy2"/>
    <dgm:cxn modelId="{069BEAE9-4AD4-4D1D-9166-380496500E8A}" type="presParOf" srcId="{0B7FA5CE-6D3A-46FF-8541-C1BE3D464ED0}" destId="{8E87261B-4109-4ED5-B901-983D1D526325}" srcOrd="0" destOrd="0" presId="urn:microsoft.com/office/officeart/2005/8/layout/hierarchy2"/>
    <dgm:cxn modelId="{C68D7976-EDF8-4D7D-84AF-7C5781F4B363}" type="presParOf" srcId="{0B7FA5CE-6D3A-46FF-8541-C1BE3D464ED0}" destId="{C250BD98-D244-4818-80D3-70DF73E2CC61}" srcOrd="1" destOrd="0" presId="urn:microsoft.com/office/officeart/2005/8/layout/hierarchy2"/>
    <dgm:cxn modelId="{4A02BEF7-19DA-450C-AF75-9E3A9D1B557E}" type="presParOf" srcId="{15446457-3CBC-4664-917B-B5C90028EDA5}" destId="{AEEE4507-4FA1-4575-B10F-1654703FB959}" srcOrd="6" destOrd="0" presId="urn:microsoft.com/office/officeart/2005/8/layout/hierarchy2"/>
    <dgm:cxn modelId="{77A103AE-6EEA-4FAC-95CB-CCEB00A1F817}" type="presParOf" srcId="{AEEE4507-4FA1-4575-B10F-1654703FB959}" destId="{C4AA75C7-615B-4950-8F86-655AACA95F48}" srcOrd="0" destOrd="0" presId="urn:microsoft.com/office/officeart/2005/8/layout/hierarchy2"/>
    <dgm:cxn modelId="{06027FB9-79B2-4C34-910D-4FBCB1C26524}" type="presParOf" srcId="{15446457-3CBC-4664-917B-B5C90028EDA5}" destId="{D0C71470-3013-4768-A916-2CA25CB6507E}" srcOrd="7" destOrd="0" presId="urn:microsoft.com/office/officeart/2005/8/layout/hierarchy2"/>
    <dgm:cxn modelId="{3CED7AE2-C74B-4C09-9733-4B0A5CB080AA}" type="presParOf" srcId="{D0C71470-3013-4768-A916-2CA25CB6507E}" destId="{9936F48F-A645-4ACE-97AC-75CA8FD06729}" srcOrd="0" destOrd="0" presId="urn:microsoft.com/office/officeart/2005/8/layout/hierarchy2"/>
    <dgm:cxn modelId="{9AD58FD6-7682-4297-8478-3061A3DCBC4E}" type="presParOf" srcId="{D0C71470-3013-4768-A916-2CA25CB6507E}" destId="{8FE6F5D8-5C81-4262-92A5-E93BD8953E4D}" srcOrd="1" destOrd="0" presId="urn:microsoft.com/office/officeart/2005/8/layout/hierarchy2"/>
    <dgm:cxn modelId="{6F1D354B-60B0-4B21-AC4F-45E8CA69A14E}" type="presParOf" srcId="{15446457-3CBC-4664-917B-B5C90028EDA5}" destId="{CFE986F4-8101-4FB4-A8FD-07A52D5D648C}" srcOrd="8" destOrd="0" presId="urn:microsoft.com/office/officeart/2005/8/layout/hierarchy2"/>
    <dgm:cxn modelId="{40FD9BE2-FD90-4C4C-A07E-F4ABF124F237}" type="presParOf" srcId="{CFE986F4-8101-4FB4-A8FD-07A52D5D648C}" destId="{0ACB1185-940D-454C-A15C-57FD045F0EAE}" srcOrd="0" destOrd="0" presId="urn:microsoft.com/office/officeart/2005/8/layout/hierarchy2"/>
    <dgm:cxn modelId="{3228F466-F767-4D49-8E47-C104153CDBF8}" type="presParOf" srcId="{15446457-3CBC-4664-917B-B5C90028EDA5}" destId="{64B1FAFC-37BC-48AA-A800-7420DEB00207}" srcOrd="9" destOrd="0" presId="urn:microsoft.com/office/officeart/2005/8/layout/hierarchy2"/>
    <dgm:cxn modelId="{BEF76027-4EE7-4CD7-BDF8-94D787CE808B}" type="presParOf" srcId="{64B1FAFC-37BC-48AA-A800-7420DEB00207}" destId="{C70CC031-AA95-4A61-B31F-612F681DF18C}" srcOrd="0" destOrd="0" presId="urn:microsoft.com/office/officeart/2005/8/layout/hierarchy2"/>
    <dgm:cxn modelId="{10615051-52C8-45B2-8579-0DA71DD53552}" type="presParOf" srcId="{64B1FAFC-37BC-48AA-A800-7420DEB00207}" destId="{A4A0525F-9574-42E5-ACFD-0AE1161C6A3F}" srcOrd="1" destOrd="0" presId="urn:microsoft.com/office/officeart/2005/8/layout/hierarchy2"/>
    <dgm:cxn modelId="{C9D15495-8BFC-4865-B383-A1992950AFF8}" type="presParOf" srcId="{15446457-3CBC-4664-917B-B5C90028EDA5}" destId="{E0773590-2A88-40B3-9B34-90506FC1810B}" srcOrd="10" destOrd="0" presId="urn:microsoft.com/office/officeart/2005/8/layout/hierarchy2"/>
    <dgm:cxn modelId="{E9D1A48E-F5DD-4120-A4A0-F78DDCEE260C}" type="presParOf" srcId="{E0773590-2A88-40B3-9B34-90506FC1810B}" destId="{6BD1A4E0-F1C3-4012-A648-5C9E54E03E9F}" srcOrd="0" destOrd="0" presId="urn:microsoft.com/office/officeart/2005/8/layout/hierarchy2"/>
    <dgm:cxn modelId="{AFE6EC22-2CC3-47DF-9008-E360D8D06C82}" type="presParOf" srcId="{15446457-3CBC-4664-917B-B5C90028EDA5}" destId="{D4831CA3-E4E9-437B-B578-F753C2EF048C}" srcOrd="11" destOrd="0" presId="urn:microsoft.com/office/officeart/2005/8/layout/hierarchy2"/>
    <dgm:cxn modelId="{C2CD1B3E-41D2-4E47-A6BA-8B730C17B63E}" type="presParOf" srcId="{D4831CA3-E4E9-437B-B578-F753C2EF048C}" destId="{13E54745-E9C8-45BB-B1CB-4485A2B02823}" srcOrd="0" destOrd="0" presId="urn:microsoft.com/office/officeart/2005/8/layout/hierarchy2"/>
    <dgm:cxn modelId="{D67B4395-815F-49A7-A49C-84914C59F91B}" type="presParOf" srcId="{D4831CA3-E4E9-437B-B578-F753C2EF048C}" destId="{431659E0-1306-499E-ADBD-066E671D0463}" srcOrd="1" destOrd="0" presId="urn:microsoft.com/office/officeart/2005/8/layout/hierarchy2"/>
    <dgm:cxn modelId="{7FA24B8F-500E-45E8-A5CC-DE3AC6CA77AC}" type="presParOf" srcId="{15446457-3CBC-4664-917B-B5C90028EDA5}" destId="{17C440FA-E103-41EA-BE2D-26DE2ED28652}" srcOrd="12" destOrd="0" presId="urn:microsoft.com/office/officeart/2005/8/layout/hierarchy2"/>
    <dgm:cxn modelId="{A1AB2EBA-DFC4-4E68-B94A-C8EF66C5DDD9}" type="presParOf" srcId="{17C440FA-E103-41EA-BE2D-26DE2ED28652}" destId="{A1AFD37B-690E-4AC4-8CA4-80010A6E82AC}" srcOrd="0" destOrd="0" presId="urn:microsoft.com/office/officeart/2005/8/layout/hierarchy2"/>
    <dgm:cxn modelId="{E453CCF5-3219-4209-9FC3-0DA390114DA5}" type="presParOf" srcId="{15446457-3CBC-4664-917B-B5C90028EDA5}" destId="{DB793674-3FC3-4CFE-8DE2-B9204F0BDB40}" srcOrd="13" destOrd="0" presId="urn:microsoft.com/office/officeart/2005/8/layout/hierarchy2"/>
    <dgm:cxn modelId="{D3FB67C5-082C-4134-B739-6602E67F2B6A}" type="presParOf" srcId="{DB793674-3FC3-4CFE-8DE2-B9204F0BDB40}" destId="{38EA908A-1995-4691-8565-DC8AEB200790}" srcOrd="0" destOrd="0" presId="urn:microsoft.com/office/officeart/2005/8/layout/hierarchy2"/>
    <dgm:cxn modelId="{9DB6B831-0A5F-4717-8193-A3093629BE58}" type="presParOf" srcId="{DB793674-3FC3-4CFE-8DE2-B9204F0BDB40}" destId="{820B4FED-4E20-4F69-8E49-566BA1D37B2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C20761-613E-4063-B109-906B80970D2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7C08506-F56E-4D46-88A6-A0B093B85965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PROYECTO</a:t>
          </a:r>
        </a:p>
      </dgm:t>
    </dgm:pt>
    <dgm:pt modelId="{7AF8D27C-7C6C-438E-B8A8-63950A1C9B23}" type="parTrans" cxnId="{8A180D26-752C-4BF1-8EBF-489DF52337C2}">
      <dgm:prSet/>
      <dgm:spPr/>
      <dgm:t>
        <a:bodyPr/>
        <a:lstStyle/>
        <a:p>
          <a:endParaRPr lang="es-ES"/>
        </a:p>
      </dgm:t>
    </dgm:pt>
    <dgm:pt modelId="{50F12BD6-CA5E-43B2-AA2F-04BD8F0FD6A9}" type="sibTrans" cxnId="{8A180D26-752C-4BF1-8EBF-489DF52337C2}">
      <dgm:prSet/>
      <dgm:spPr/>
      <dgm:t>
        <a:bodyPr/>
        <a:lstStyle/>
        <a:p>
          <a:endParaRPr lang="es-ES"/>
        </a:p>
      </dgm:t>
    </dgm:pt>
    <dgm:pt modelId="{A8BC0C45-BAF6-4079-8111-B09D23F95972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Hardware</a:t>
          </a:r>
        </a:p>
      </dgm:t>
    </dgm:pt>
    <dgm:pt modelId="{59238B2F-E5F8-48BD-BEDB-30CE42ACACA8}" type="parTrans" cxnId="{2DA05A09-9703-4DE5-9C33-D0D87A59EFF4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BA1E478E-6CA5-4841-913C-648F222A859F}" type="sibTrans" cxnId="{2DA05A09-9703-4DE5-9C33-D0D87A59EFF4}">
      <dgm:prSet/>
      <dgm:spPr/>
      <dgm:t>
        <a:bodyPr/>
        <a:lstStyle/>
        <a:p>
          <a:endParaRPr lang="es-ES"/>
        </a:p>
      </dgm:t>
    </dgm:pt>
    <dgm:pt modelId="{E3DCB95D-895C-4AA9-B347-E7301435C5D3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Ratón</a:t>
          </a:r>
        </a:p>
      </dgm:t>
    </dgm:pt>
    <dgm:pt modelId="{29D0C6FE-8E03-4895-A94F-26DB6EA596D2}" type="parTrans" cxnId="{23244728-7106-4359-8F73-C80B8731264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031297B2-865D-4C0E-864F-B149114BF99D}" type="sibTrans" cxnId="{23244728-7106-4359-8F73-C80B87312647}">
      <dgm:prSet/>
      <dgm:spPr/>
      <dgm:t>
        <a:bodyPr/>
        <a:lstStyle/>
        <a:p>
          <a:endParaRPr lang="es-ES"/>
        </a:p>
      </dgm:t>
    </dgm:pt>
    <dgm:pt modelId="{00B73996-4BDE-432F-81FD-901214E37BB1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Teclado</a:t>
          </a:r>
        </a:p>
      </dgm:t>
    </dgm:pt>
    <dgm:pt modelId="{781F8510-B1A5-445A-8494-40948BC00818}" type="parTrans" cxnId="{6D7B7449-DBB4-4D3D-80F9-BB5FA27CB18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5926B772-ACEF-45F0-828D-1D0905998442}" type="sibTrans" cxnId="{6D7B7449-DBB4-4D3D-80F9-BB5FA27CB18D}">
      <dgm:prSet/>
      <dgm:spPr/>
      <dgm:t>
        <a:bodyPr/>
        <a:lstStyle/>
        <a:p>
          <a:endParaRPr lang="es-ES"/>
        </a:p>
      </dgm:t>
    </dgm:pt>
    <dgm:pt modelId="{46677712-6546-47B5-9D70-65370C3A489D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Software</a:t>
          </a:r>
        </a:p>
      </dgm:t>
    </dgm:pt>
    <dgm:pt modelId="{6D059BE2-7A19-4CBE-A7F9-CFEF82F1E14F}" type="parTrans" cxnId="{664392B1-70C1-4074-8D31-142EF7A5168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2AB9D635-F84F-49CB-A364-96B717E6F2FB}" type="sibTrans" cxnId="{664392B1-70C1-4074-8D31-142EF7A51688}">
      <dgm:prSet/>
      <dgm:spPr/>
      <dgm:t>
        <a:bodyPr/>
        <a:lstStyle/>
        <a:p>
          <a:endParaRPr lang="es-ES"/>
        </a:p>
      </dgm:t>
    </dgm:pt>
    <dgm:pt modelId="{EBE806B9-30CB-4D8A-81DE-4BDAC2423CDB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Raspberry Pi</a:t>
          </a:r>
        </a:p>
      </dgm:t>
    </dgm:pt>
    <dgm:pt modelId="{6C70A716-4CB7-4267-83E8-F8FEB1F60754}" type="parTrans" cxnId="{6ECCECA0-32D2-41B3-B120-C218282AC1A4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0B8DB0F8-4F3B-4822-AE65-A5DEC0B68EDD}" type="sibTrans" cxnId="{6ECCECA0-32D2-41B3-B120-C218282AC1A4}">
      <dgm:prSet/>
      <dgm:spPr/>
      <dgm:t>
        <a:bodyPr/>
        <a:lstStyle/>
        <a:p>
          <a:endParaRPr lang="es-ES"/>
        </a:p>
      </dgm:t>
    </dgm:pt>
    <dgm:pt modelId="{0127B18C-9D99-460E-BB9A-5514C156B210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Arduino Leonardo (2)</a:t>
          </a:r>
        </a:p>
      </dgm:t>
    </dgm:pt>
    <dgm:pt modelId="{93341D30-52A8-4849-89E1-0D077A36262C}" type="parTrans" cxnId="{A6DDA4DE-0D88-414B-B5CF-204508FBAE2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0F45D7FA-DFEB-41A7-B5D2-435B56015EFC}" type="sibTrans" cxnId="{A6DDA4DE-0D88-414B-B5CF-204508FBAE26}">
      <dgm:prSet/>
      <dgm:spPr/>
      <dgm:t>
        <a:bodyPr/>
        <a:lstStyle/>
        <a:p>
          <a:endParaRPr lang="es-ES"/>
        </a:p>
      </dgm:t>
    </dgm:pt>
    <dgm:pt modelId="{4E26060F-8AD2-4320-94B5-26354FC8161C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sz="1800" dirty="0">
              <a:latin typeface="Century" panose="02040604050505020304" pitchFamily="18" charset="0"/>
            </a:rPr>
            <a:t>Módulo Ethernet (2)</a:t>
          </a:r>
        </a:p>
      </dgm:t>
    </dgm:pt>
    <dgm:pt modelId="{AC5F19B6-37A5-4407-9CC5-D976CF571389}" type="parTrans" cxnId="{6E87CF81-18E3-4B71-8872-1DBF1BA974E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ES"/>
        </a:p>
      </dgm:t>
    </dgm:pt>
    <dgm:pt modelId="{14F87E5F-0AAC-4F31-8D35-A684ED689EEB}" type="sibTrans" cxnId="{6E87CF81-18E3-4B71-8872-1DBF1BA974E5}">
      <dgm:prSet/>
      <dgm:spPr/>
      <dgm:t>
        <a:bodyPr/>
        <a:lstStyle/>
        <a:p>
          <a:endParaRPr lang="es-ES"/>
        </a:p>
      </dgm:t>
    </dgm:pt>
    <dgm:pt modelId="{CFEA06B2-BEE4-4603-BCB0-B98ACC5D9577}" type="pres">
      <dgm:prSet presAssocID="{45C20761-613E-4063-B109-906B80970D2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0481F3A-5AC6-4FD3-8DFA-168A11C8C7C2}" type="pres">
      <dgm:prSet presAssocID="{C7C08506-F56E-4D46-88A6-A0B093B85965}" presName="root1" presStyleCnt="0"/>
      <dgm:spPr/>
    </dgm:pt>
    <dgm:pt modelId="{F0CF101C-1146-45B9-8270-F95F0AC54624}" type="pres">
      <dgm:prSet presAssocID="{C7C08506-F56E-4D46-88A6-A0B093B85965}" presName="LevelOneTextNode" presStyleLbl="node0" presStyleIdx="0" presStyleCnt="1" custScaleX="42333" custScaleY="23250" custLinFactNeighborX="13753" custLinFactNeighborY="-13381">
        <dgm:presLayoutVars>
          <dgm:chPref val="3"/>
        </dgm:presLayoutVars>
      </dgm:prSet>
      <dgm:spPr>
        <a:prstGeom prst="bevel">
          <a:avLst/>
        </a:prstGeom>
      </dgm:spPr>
    </dgm:pt>
    <dgm:pt modelId="{7D7361CE-8550-4973-AD8F-1CD5D599A2AB}" type="pres">
      <dgm:prSet presAssocID="{C7C08506-F56E-4D46-88A6-A0B093B85965}" presName="level2hierChild" presStyleCnt="0"/>
      <dgm:spPr/>
    </dgm:pt>
    <dgm:pt modelId="{63C20CB9-C4F0-4B5E-A6E7-E02F75645112}" type="pres">
      <dgm:prSet presAssocID="{59238B2F-E5F8-48BD-BEDB-30CE42ACACA8}" presName="conn2-1" presStyleLbl="parChTrans1D2" presStyleIdx="0" presStyleCnt="2"/>
      <dgm:spPr/>
    </dgm:pt>
    <dgm:pt modelId="{303E0D67-E627-45D4-BCA7-C03A5FE3B27D}" type="pres">
      <dgm:prSet presAssocID="{59238B2F-E5F8-48BD-BEDB-30CE42ACACA8}" presName="connTx" presStyleLbl="parChTrans1D2" presStyleIdx="0" presStyleCnt="2"/>
      <dgm:spPr/>
    </dgm:pt>
    <dgm:pt modelId="{DFE13E62-D77B-40B5-833E-80663DECFCBD}" type="pres">
      <dgm:prSet presAssocID="{A8BC0C45-BAF6-4079-8111-B09D23F95972}" presName="root2" presStyleCnt="0"/>
      <dgm:spPr/>
    </dgm:pt>
    <dgm:pt modelId="{BDBA4788-B413-44F5-946D-19F99851DCC6}" type="pres">
      <dgm:prSet presAssocID="{A8BC0C45-BAF6-4079-8111-B09D23F95972}" presName="LevelTwoTextNode" presStyleLbl="node2" presStyleIdx="0" presStyleCnt="2" custScaleX="31897" custScaleY="21474" custLinFactNeighborX="-14345" custLinFactNeighborY="-31919">
        <dgm:presLayoutVars>
          <dgm:chPref val="3"/>
        </dgm:presLayoutVars>
      </dgm:prSet>
      <dgm:spPr>
        <a:prstGeom prst="bevel">
          <a:avLst/>
        </a:prstGeom>
      </dgm:spPr>
    </dgm:pt>
    <dgm:pt modelId="{2139D9EF-A1E1-4825-8052-06D1D5C17262}" type="pres">
      <dgm:prSet presAssocID="{A8BC0C45-BAF6-4079-8111-B09D23F95972}" presName="level3hierChild" presStyleCnt="0"/>
      <dgm:spPr/>
    </dgm:pt>
    <dgm:pt modelId="{BD363C6D-B7A3-4353-8B82-3140EA1CBB7E}" type="pres">
      <dgm:prSet presAssocID="{29D0C6FE-8E03-4895-A94F-26DB6EA596D2}" presName="conn2-1" presStyleLbl="parChTrans1D3" presStyleIdx="0" presStyleCnt="5"/>
      <dgm:spPr/>
    </dgm:pt>
    <dgm:pt modelId="{F40C8D44-6573-43A9-9E9F-9373EF62433F}" type="pres">
      <dgm:prSet presAssocID="{29D0C6FE-8E03-4895-A94F-26DB6EA596D2}" presName="connTx" presStyleLbl="parChTrans1D3" presStyleIdx="0" presStyleCnt="5"/>
      <dgm:spPr/>
    </dgm:pt>
    <dgm:pt modelId="{8A687872-696F-42B5-83E0-2ECA790DF3DF}" type="pres">
      <dgm:prSet presAssocID="{E3DCB95D-895C-4AA9-B347-E7301435C5D3}" presName="root2" presStyleCnt="0"/>
      <dgm:spPr/>
    </dgm:pt>
    <dgm:pt modelId="{ACFEA9D6-60EE-4AE3-8041-612683DF6A44}" type="pres">
      <dgm:prSet presAssocID="{E3DCB95D-895C-4AA9-B347-E7301435C5D3}" presName="LevelTwoTextNode" presStyleLbl="node3" presStyleIdx="0" presStyleCnt="5" custScaleX="21899" custScaleY="15859" custLinFactNeighborX="-38433" custLinFactNeighborY="-8874">
        <dgm:presLayoutVars>
          <dgm:chPref val="3"/>
        </dgm:presLayoutVars>
      </dgm:prSet>
      <dgm:spPr>
        <a:prstGeom prst="bevel">
          <a:avLst/>
        </a:prstGeom>
      </dgm:spPr>
    </dgm:pt>
    <dgm:pt modelId="{43C9F66B-0A5E-4E48-8F9E-41D7C8238075}" type="pres">
      <dgm:prSet presAssocID="{E3DCB95D-895C-4AA9-B347-E7301435C5D3}" presName="level3hierChild" presStyleCnt="0"/>
      <dgm:spPr/>
    </dgm:pt>
    <dgm:pt modelId="{01BD9BAE-4FFD-474A-A818-6A9866B4D096}" type="pres">
      <dgm:prSet presAssocID="{781F8510-B1A5-445A-8494-40948BC00818}" presName="conn2-1" presStyleLbl="parChTrans1D3" presStyleIdx="1" presStyleCnt="5"/>
      <dgm:spPr/>
    </dgm:pt>
    <dgm:pt modelId="{4FD6B40C-540F-4132-9038-DAD0EA0A1671}" type="pres">
      <dgm:prSet presAssocID="{781F8510-B1A5-445A-8494-40948BC00818}" presName="connTx" presStyleLbl="parChTrans1D3" presStyleIdx="1" presStyleCnt="5"/>
      <dgm:spPr/>
    </dgm:pt>
    <dgm:pt modelId="{2F75F81D-37F3-4C40-ACEA-05F56E476641}" type="pres">
      <dgm:prSet presAssocID="{00B73996-4BDE-432F-81FD-901214E37BB1}" presName="root2" presStyleCnt="0"/>
      <dgm:spPr/>
    </dgm:pt>
    <dgm:pt modelId="{FC608E1A-9BB7-4159-9789-3063BA7A2707}" type="pres">
      <dgm:prSet presAssocID="{00B73996-4BDE-432F-81FD-901214E37BB1}" presName="LevelTwoTextNode" presStyleLbl="node3" presStyleIdx="1" presStyleCnt="5" custScaleX="21493" custScaleY="17078" custLinFactNeighborX="-38504" custLinFactNeighborY="-19682">
        <dgm:presLayoutVars>
          <dgm:chPref val="3"/>
        </dgm:presLayoutVars>
      </dgm:prSet>
      <dgm:spPr>
        <a:prstGeom prst="bevel">
          <a:avLst/>
        </a:prstGeom>
      </dgm:spPr>
    </dgm:pt>
    <dgm:pt modelId="{0C0D516B-8ADE-49FE-B72F-DBCAFBF0CF5F}" type="pres">
      <dgm:prSet presAssocID="{00B73996-4BDE-432F-81FD-901214E37BB1}" presName="level3hierChild" presStyleCnt="0"/>
      <dgm:spPr/>
    </dgm:pt>
    <dgm:pt modelId="{F345F9F8-8BD1-4D84-BC40-90D2EBBDD193}" type="pres">
      <dgm:prSet presAssocID="{6C70A716-4CB7-4267-83E8-F8FEB1F60754}" presName="conn2-1" presStyleLbl="parChTrans1D3" presStyleIdx="2" presStyleCnt="5"/>
      <dgm:spPr/>
    </dgm:pt>
    <dgm:pt modelId="{2DB53979-BDC5-45F8-A3FE-AC43EEC6BA34}" type="pres">
      <dgm:prSet presAssocID="{6C70A716-4CB7-4267-83E8-F8FEB1F60754}" presName="connTx" presStyleLbl="parChTrans1D3" presStyleIdx="2" presStyleCnt="5"/>
      <dgm:spPr/>
    </dgm:pt>
    <dgm:pt modelId="{82BB1407-006A-42AD-9843-A50740B34767}" type="pres">
      <dgm:prSet presAssocID="{EBE806B9-30CB-4D8A-81DE-4BDAC2423CDB}" presName="root2" presStyleCnt="0"/>
      <dgm:spPr/>
    </dgm:pt>
    <dgm:pt modelId="{CB3E2D5C-AF92-4A66-9C75-EA7C9CAE17EC}" type="pres">
      <dgm:prSet presAssocID="{EBE806B9-30CB-4D8A-81DE-4BDAC2423CDB}" presName="LevelTwoTextNode" presStyleLbl="node3" presStyleIdx="2" presStyleCnt="5" custScaleX="31737" custScaleY="14629" custLinFactNeighborX="-38506" custLinFactNeighborY="-30613">
        <dgm:presLayoutVars>
          <dgm:chPref val="3"/>
        </dgm:presLayoutVars>
      </dgm:prSet>
      <dgm:spPr>
        <a:prstGeom prst="bevel">
          <a:avLst/>
        </a:prstGeom>
      </dgm:spPr>
    </dgm:pt>
    <dgm:pt modelId="{69C82A53-6CC7-471C-8043-F075E4A1CFCB}" type="pres">
      <dgm:prSet presAssocID="{EBE806B9-30CB-4D8A-81DE-4BDAC2423CDB}" presName="level3hierChild" presStyleCnt="0"/>
      <dgm:spPr/>
    </dgm:pt>
    <dgm:pt modelId="{5DF3C598-05A5-4177-BF7A-0BF588A14308}" type="pres">
      <dgm:prSet presAssocID="{93341D30-52A8-4849-89E1-0D077A36262C}" presName="conn2-1" presStyleLbl="parChTrans1D3" presStyleIdx="3" presStyleCnt="5"/>
      <dgm:spPr/>
    </dgm:pt>
    <dgm:pt modelId="{A33A13A4-6BD3-42BB-8052-D039823F4F47}" type="pres">
      <dgm:prSet presAssocID="{93341D30-52A8-4849-89E1-0D077A36262C}" presName="connTx" presStyleLbl="parChTrans1D3" presStyleIdx="3" presStyleCnt="5"/>
      <dgm:spPr/>
    </dgm:pt>
    <dgm:pt modelId="{60CACD67-F35B-4306-9D92-B79002D60D60}" type="pres">
      <dgm:prSet presAssocID="{0127B18C-9D99-460E-BB9A-5514C156B210}" presName="root2" presStyleCnt="0"/>
      <dgm:spPr/>
    </dgm:pt>
    <dgm:pt modelId="{2FC6524B-92DC-4695-A92D-48EB6ACF651E}" type="pres">
      <dgm:prSet presAssocID="{0127B18C-9D99-460E-BB9A-5514C156B210}" presName="LevelTwoTextNode" presStyleLbl="node3" presStyleIdx="3" presStyleCnt="5" custFlipVert="0" custScaleX="47496" custScaleY="18465" custLinFactNeighborX="-38412" custLinFactNeighborY="-43371">
        <dgm:presLayoutVars>
          <dgm:chPref val="3"/>
        </dgm:presLayoutVars>
      </dgm:prSet>
      <dgm:spPr>
        <a:prstGeom prst="bevel">
          <a:avLst/>
        </a:prstGeom>
      </dgm:spPr>
    </dgm:pt>
    <dgm:pt modelId="{311A86F5-57CA-42AD-9568-9333DA335938}" type="pres">
      <dgm:prSet presAssocID="{0127B18C-9D99-460E-BB9A-5514C156B210}" presName="level3hierChild" presStyleCnt="0"/>
      <dgm:spPr/>
    </dgm:pt>
    <dgm:pt modelId="{DB5A3221-049C-4C24-925F-266D4E6865FA}" type="pres">
      <dgm:prSet presAssocID="{AC5F19B6-37A5-4407-9CC5-D976CF571389}" presName="conn2-1" presStyleLbl="parChTrans1D3" presStyleIdx="4" presStyleCnt="5"/>
      <dgm:spPr/>
    </dgm:pt>
    <dgm:pt modelId="{FF546A4D-AD51-41A8-9413-7FEF5E8E2CA5}" type="pres">
      <dgm:prSet presAssocID="{AC5F19B6-37A5-4407-9CC5-D976CF571389}" presName="connTx" presStyleLbl="parChTrans1D3" presStyleIdx="4" presStyleCnt="5"/>
      <dgm:spPr/>
    </dgm:pt>
    <dgm:pt modelId="{747501F0-A816-418C-9DD4-479B4CC652EF}" type="pres">
      <dgm:prSet presAssocID="{4E26060F-8AD2-4320-94B5-26354FC8161C}" presName="root2" presStyleCnt="0"/>
      <dgm:spPr/>
    </dgm:pt>
    <dgm:pt modelId="{2ECC4456-78F6-4E2E-8C94-E9BB462B84A1}" type="pres">
      <dgm:prSet presAssocID="{4E26060F-8AD2-4320-94B5-26354FC8161C}" presName="LevelTwoTextNode" presStyleLbl="node3" presStyleIdx="4" presStyleCnt="5" custScaleX="45576" custScaleY="17684" custLinFactNeighborX="-38439" custLinFactNeighborY="-56176">
        <dgm:presLayoutVars>
          <dgm:chPref val="3"/>
        </dgm:presLayoutVars>
      </dgm:prSet>
      <dgm:spPr>
        <a:prstGeom prst="bevel">
          <a:avLst/>
        </a:prstGeom>
      </dgm:spPr>
    </dgm:pt>
    <dgm:pt modelId="{EA9CF482-7C1D-48A1-B976-D074C381ACCE}" type="pres">
      <dgm:prSet presAssocID="{4E26060F-8AD2-4320-94B5-26354FC8161C}" presName="level3hierChild" presStyleCnt="0"/>
      <dgm:spPr/>
    </dgm:pt>
    <dgm:pt modelId="{26A1ED84-55C6-459F-BD5E-BE54EDC36792}" type="pres">
      <dgm:prSet presAssocID="{6D059BE2-7A19-4CBE-A7F9-CFEF82F1E14F}" presName="conn2-1" presStyleLbl="parChTrans1D2" presStyleIdx="1" presStyleCnt="2"/>
      <dgm:spPr/>
    </dgm:pt>
    <dgm:pt modelId="{EEF5D6DA-4DCD-4929-8AAA-8650AB7F34E1}" type="pres">
      <dgm:prSet presAssocID="{6D059BE2-7A19-4CBE-A7F9-CFEF82F1E14F}" presName="connTx" presStyleLbl="parChTrans1D2" presStyleIdx="1" presStyleCnt="2"/>
      <dgm:spPr/>
    </dgm:pt>
    <dgm:pt modelId="{3DD3229A-2432-4DE2-A766-A55AADF94424}" type="pres">
      <dgm:prSet presAssocID="{46677712-6546-47B5-9D70-65370C3A489D}" presName="root2" presStyleCnt="0"/>
      <dgm:spPr/>
    </dgm:pt>
    <dgm:pt modelId="{76177022-8758-4B68-874E-FE4FFFE6F51B}" type="pres">
      <dgm:prSet presAssocID="{46677712-6546-47B5-9D70-65370C3A489D}" presName="LevelTwoTextNode" presStyleLbl="node2" presStyleIdx="1" presStyleCnt="2" custScaleX="30099" custScaleY="21850" custLinFactNeighborX="-14060" custLinFactNeighborY="11867">
        <dgm:presLayoutVars>
          <dgm:chPref val="3"/>
        </dgm:presLayoutVars>
      </dgm:prSet>
      <dgm:spPr>
        <a:prstGeom prst="bevel">
          <a:avLst/>
        </a:prstGeom>
      </dgm:spPr>
    </dgm:pt>
    <dgm:pt modelId="{15446457-3CBC-4664-917B-B5C90028EDA5}" type="pres">
      <dgm:prSet presAssocID="{46677712-6546-47B5-9D70-65370C3A489D}" presName="level3hierChild" presStyleCnt="0"/>
      <dgm:spPr/>
    </dgm:pt>
  </dgm:ptLst>
  <dgm:cxnLst>
    <dgm:cxn modelId="{5974EC03-C0BC-4745-ACA9-C656FE136D3B}" type="presOf" srcId="{93341D30-52A8-4849-89E1-0D077A36262C}" destId="{5DF3C598-05A5-4177-BF7A-0BF588A14308}" srcOrd="0" destOrd="0" presId="urn:microsoft.com/office/officeart/2005/8/layout/hierarchy2"/>
    <dgm:cxn modelId="{D071EE05-7231-46E0-A34D-7D1F6309CE20}" type="presOf" srcId="{EBE806B9-30CB-4D8A-81DE-4BDAC2423CDB}" destId="{CB3E2D5C-AF92-4A66-9C75-EA7C9CAE17EC}" srcOrd="0" destOrd="0" presId="urn:microsoft.com/office/officeart/2005/8/layout/hierarchy2"/>
    <dgm:cxn modelId="{396DA307-E4AB-47CB-BC1A-79364D5B3DE3}" type="presOf" srcId="{00B73996-4BDE-432F-81FD-901214E37BB1}" destId="{FC608E1A-9BB7-4159-9789-3063BA7A2707}" srcOrd="0" destOrd="0" presId="urn:microsoft.com/office/officeart/2005/8/layout/hierarchy2"/>
    <dgm:cxn modelId="{2DA05A09-9703-4DE5-9C33-D0D87A59EFF4}" srcId="{C7C08506-F56E-4D46-88A6-A0B093B85965}" destId="{A8BC0C45-BAF6-4079-8111-B09D23F95972}" srcOrd="0" destOrd="0" parTransId="{59238B2F-E5F8-48BD-BEDB-30CE42ACACA8}" sibTransId="{BA1E478E-6CA5-4841-913C-648F222A859F}"/>
    <dgm:cxn modelId="{37D20A0B-60F0-4EB8-A7A4-03BF506518BE}" type="presOf" srcId="{6C70A716-4CB7-4267-83E8-F8FEB1F60754}" destId="{2DB53979-BDC5-45F8-A3FE-AC43EEC6BA34}" srcOrd="1" destOrd="0" presId="urn:microsoft.com/office/officeart/2005/8/layout/hierarchy2"/>
    <dgm:cxn modelId="{FF46AF0B-D353-420B-B7E1-EC28657F6260}" type="presOf" srcId="{E3DCB95D-895C-4AA9-B347-E7301435C5D3}" destId="{ACFEA9D6-60EE-4AE3-8041-612683DF6A44}" srcOrd="0" destOrd="0" presId="urn:microsoft.com/office/officeart/2005/8/layout/hierarchy2"/>
    <dgm:cxn modelId="{823A7E11-364B-429C-8E7C-F683FB2BECB6}" type="presOf" srcId="{781F8510-B1A5-445A-8494-40948BC00818}" destId="{4FD6B40C-540F-4132-9038-DAD0EA0A1671}" srcOrd="1" destOrd="0" presId="urn:microsoft.com/office/officeart/2005/8/layout/hierarchy2"/>
    <dgm:cxn modelId="{E45F0425-1E9B-4313-9ED4-6B2967A949C9}" type="presOf" srcId="{59238B2F-E5F8-48BD-BEDB-30CE42ACACA8}" destId="{63C20CB9-C4F0-4B5E-A6E7-E02F75645112}" srcOrd="0" destOrd="0" presId="urn:microsoft.com/office/officeart/2005/8/layout/hierarchy2"/>
    <dgm:cxn modelId="{8A180D26-752C-4BF1-8EBF-489DF52337C2}" srcId="{45C20761-613E-4063-B109-906B80970D21}" destId="{C7C08506-F56E-4D46-88A6-A0B093B85965}" srcOrd="0" destOrd="0" parTransId="{7AF8D27C-7C6C-438E-B8A8-63950A1C9B23}" sibTransId="{50F12BD6-CA5E-43B2-AA2F-04BD8F0FD6A9}"/>
    <dgm:cxn modelId="{23244728-7106-4359-8F73-C80B87312647}" srcId="{A8BC0C45-BAF6-4079-8111-B09D23F95972}" destId="{E3DCB95D-895C-4AA9-B347-E7301435C5D3}" srcOrd="0" destOrd="0" parTransId="{29D0C6FE-8E03-4895-A94F-26DB6EA596D2}" sibTransId="{031297B2-865D-4C0E-864F-B149114BF99D}"/>
    <dgm:cxn modelId="{9C83F32C-01ED-4609-BD84-F1E2B69A001D}" type="presOf" srcId="{93341D30-52A8-4849-89E1-0D077A36262C}" destId="{A33A13A4-6BD3-42BB-8052-D039823F4F47}" srcOrd="1" destOrd="0" presId="urn:microsoft.com/office/officeart/2005/8/layout/hierarchy2"/>
    <dgm:cxn modelId="{17F9CC3D-39A8-4E33-908C-0AFAB6E9E44A}" type="presOf" srcId="{6D059BE2-7A19-4CBE-A7F9-CFEF82F1E14F}" destId="{26A1ED84-55C6-459F-BD5E-BE54EDC36792}" srcOrd="0" destOrd="0" presId="urn:microsoft.com/office/officeart/2005/8/layout/hierarchy2"/>
    <dgm:cxn modelId="{D9188E3F-513C-45A8-8772-37B481CF38BF}" type="presOf" srcId="{59238B2F-E5F8-48BD-BEDB-30CE42ACACA8}" destId="{303E0D67-E627-45D4-BCA7-C03A5FE3B27D}" srcOrd="1" destOrd="0" presId="urn:microsoft.com/office/officeart/2005/8/layout/hierarchy2"/>
    <dgm:cxn modelId="{94A34242-BCC2-4FAD-9F66-4A2411CFACCF}" type="presOf" srcId="{C7C08506-F56E-4D46-88A6-A0B093B85965}" destId="{F0CF101C-1146-45B9-8270-F95F0AC54624}" srcOrd="0" destOrd="0" presId="urn:microsoft.com/office/officeart/2005/8/layout/hierarchy2"/>
    <dgm:cxn modelId="{6D7B7449-DBB4-4D3D-80F9-BB5FA27CB18D}" srcId="{A8BC0C45-BAF6-4079-8111-B09D23F95972}" destId="{00B73996-4BDE-432F-81FD-901214E37BB1}" srcOrd="1" destOrd="0" parTransId="{781F8510-B1A5-445A-8494-40948BC00818}" sibTransId="{5926B772-ACEF-45F0-828D-1D0905998442}"/>
    <dgm:cxn modelId="{4CEDED6A-BBFB-4075-B979-0B59F3D2BDFD}" type="presOf" srcId="{A8BC0C45-BAF6-4079-8111-B09D23F95972}" destId="{BDBA4788-B413-44F5-946D-19F99851DCC6}" srcOrd="0" destOrd="0" presId="urn:microsoft.com/office/officeart/2005/8/layout/hierarchy2"/>
    <dgm:cxn modelId="{BF313A4E-1841-4B7C-8CCD-EE1976529997}" type="presOf" srcId="{AC5F19B6-37A5-4407-9CC5-D976CF571389}" destId="{DB5A3221-049C-4C24-925F-266D4E6865FA}" srcOrd="0" destOrd="0" presId="urn:microsoft.com/office/officeart/2005/8/layout/hierarchy2"/>
    <dgm:cxn modelId="{8A34A96F-B9AE-433C-B703-F4A2BEAEA5CF}" type="presOf" srcId="{46677712-6546-47B5-9D70-65370C3A489D}" destId="{76177022-8758-4B68-874E-FE4FFFE6F51B}" srcOrd="0" destOrd="0" presId="urn:microsoft.com/office/officeart/2005/8/layout/hierarchy2"/>
    <dgm:cxn modelId="{2D9DD752-1251-42CF-9A17-13D35B89AD0E}" type="presOf" srcId="{AC5F19B6-37A5-4407-9CC5-D976CF571389}" destId="{FF546A4D-AD51-41A8-9413-7FEF5E8E2CA5}" srcOrd="1" destOrd="0" presId="urn:microsoft.com/office/officeart/2005/8/layout/hierarchy2"/>
    <dgm:cxn modelId="{EF17DC78-25B9-4CB0-9482-232A669BAA42}" type="presOf" srcId="{0127B18C-9D99-460E-BB9A-5514C156B210}" destId="{2FC6524B-92DC-4695-A92D-48EB6ACF651E}" srcOrd="0" destOrd="0" presId="urn:microsoft.com/office/officeart/2005/8/layout/hierarchy2"/>
    <dgm:cxn modelId="{11C2857C-11FD-4C55-8784-E1C36F32461F}" type="presOf" srcId="{6D059BE2-7A19-4CBE-A7F9-CFEF82F1E14F}" destId="{EEF5D6DA-4DCD-4929-8AAA-8650AB7F34E1}" srcOrd="1" destOrd="0" presId="urn:microsoft.com/office/officeart/2005/8/layout/hierarchy2"/>
    <dgm:cxn modelId="{6E87CF81-18E3-4B71-8872-1DBF1BA974E5}" srcId="{A8BC0C45-BAF6-4079-8111-B09D23F95972}" destId="{4E26060F-8AD2-4320-94B5-26354FC8161C}" srcOrd="4" destOrd="0" parTransId="{AC5F19B6-37A5-4407-9CC5-D976CF571389}" sibTransId="{14F87E5F-0AAC-4F31-8D35-A684ED689EEB}"/>
    <dgm:cxn modelId="{AF0C4788-CCDF-4005-AAAF-989058BC5BFA}" type="presOf" srcId="{781F8510-B1A5-445A-8494-40948BC00818}" destId="{01BD9BAE-4FFD-474A-A818-6A9866B4D096}" srcOrd="0" destOrd="0" presId="urn:microsoft.com/office/officeart/2005/8/layout/hierarchy2"/>
    <dgm:cxn modelId="{6EE77B90-2CDB-4386-826D-2CC382675DFB}" type="presOf" srcId="{45C20761-613E-4063-B109-906B80970D21}" destId="{CFEA06B2-BEE4-4603-BCB0-B98ACC5D9577}" srcOrd="0" destOrd="0" presId="urn:microsoft.com/office/officeart/2005/8/layout/hierarchy2"/>
    <dgm:cxn modelId="{E946F492-2242-49CA-AA98-25BC939557F1}" type="presOf" srcId="{29D0C6FE-8E03-4895-A94F-26DB6EA596D2}" destId="{BD363C6D-B7A3-4353-8B82-3140EA1CBB7E}" srcOrd="0" destOrd="0" presId="urn:microsoft.com/office/officeart/2005/8/layout/hierarchy2"/>
    <dgm:cxn modelId="{CF5B729A-8AEC-4DE2-AD6B-3475F6971F6A}" type="presOf" srcId="{29D0C6FE-8E03-4895-A94F-26DB6EA596D2}" destId="{F40C8D44-6573-43A9-9E9F-9373EF62433F}" srcOrd="1" destOrd="0" presId="urn:microsoft.com/office/officeart/2005/8/layout/hierarchy2"/>
    <dgm:cxn modelId="{6ECCECA0-32D2-41B3-B120-C218282AC1A4}" srcId="{A8BC0C45-BAF6-4079-8111-B09D23F95972}" destId="{EBE806B9-30CB-4D8A-81DE-4BDAC2423CDB}" srcOrd="2" destOrd="0" parTransId="{6C70A716-4CB7-4267-83E8-F8FEB1F60754}" sibTransId="{0B8DB0F8-4F3B-4822-AE65-A5DEC0B68EDD}"/>
    <dgm:cxn modelId="{C37559AF-4771-4EA4-B394-4CA8D77DCA9B}" type="presOf" srcId="{4E26060F-8AD2-4320-94B5-26354FC8161C}" destId="{2ECC4456-78F6-4E2E-8C94-E9BB462B84A1}" srcOrd="0" destOrd="0" presId="urn:microsoft.com/office/officeart/2005/8/layout/hierarchy2"/>
    <dgm:cxn modelId="{664392B1-70C1-4074-8D31-142EF7A51688}" srcId="{C7C08506-F56E-4D46-88A6-A0B093B85965}" destId="{46677712-6546-47B5-9D70-65370C3A489D}" srcOrd="1" destOrd="0" parTransId="{6D059BE2-7A19-4CBE-A7F9-CFEF82F1E14F}" sibTransId="{2AB9D635-F84F-49CB-A364-96B717E6F2FB}"/>
    <dgm:cxn modelId="{B3D5E7DA-FA2A-4ECF-8207-765CA0721A8E}" type="presOf" srcId="{6C70A716-4CB7-4267-83E8-F8FEB1F60754}" destId="{F345F9F8-8BD1-4D84-BC40-90D2EBBDD193}" srcOrd="0" destOrd="0" presId="urn:microsoft.com/office/officeart/2005/8/layout/hierarchy2"/>
    <dgm:cxn modelId="{A6DDA4DE-0D88-414B-B5CF-204508FBAE26}" srcId="{A8BC0C45-BAF6-4079-8111-B09D23F95972}" destId="{0127B18C-9D99-460E-BB9A-5514C156B210}" srcOrd="3" destOrd="0" parTransId="{93341D30-52A8-4849-89E1-0D077A36262C}" sibTransId="{0F45D7FA-DFEB-41A7-B5D2-435B56015EFC}"/>
    <dgm:cxn modelId="{63806D43-DAC4-47BA-B347-566D16592607}" type="presParOf" srcId="{CFEA06B2-BEE4-4603-BCB0-B98ACC5D9577}" destId="{90481F3A-5AC6-4FD3-8DFA-168A11C8C7C2}" srcOrd="0" destOrd="0" presId="urn:microsoft.com/office/officeart/2005/8/layout/hierarchy2"/>
    <dgm:cxn modelId="{AEA63A9E-F53D-42C5-BC5E-C024AEF79F3A}" type="presParOf" srcId="{90481F3A-5AC6-4FD3-8DFA-168A11C8C7C2}" destId="{F0CF101C-1146-45B9-8270-F95F0AC54624}" srcOrd="0" destOrd="0" presId="urn:microsoft.com/office/officeart/2005/8/layout/hierarchy2"/>
    <dgm:cxn modelId="{CDE18A85-C5DA-4FFA-8F32-B51118FB3D3B}" type="presParOf" srcId="{90481F3A-5AC6-4FD3-8DFA-168A11C8C7C2}" destId="{7D7361CE-8550-4973-AD8F-1CD5D599A2AB}" srcOrd="1" destOrd="0" presId="urn:microsoft.com/office/officeart/2005/8/layout/hierarchy2"/>
    <dgm:cxn modelId="{1327933A-FE4C-4A04-8D10-60FFB09AAD02}" type="presParOf" srcId="{7D7361CE-8550-4973-AD8F-1CD5D599A2AB}" destId="{63C20CB9-C4F0-4B5E-A6E7-E02F75645112}" srcOrd="0" destOrd="0" presId="urn:microsoft.com/office/officeart/2005/8/layout/hierarchy2"/>
    <dgm:cxn modelId="{8F172788-3A1E-449D-863C-BFC95835A5F4}" type="presParOf" srcId="{63C20CB9-C4F0-4B5E-A6E7-E02F75645112}" destId="{303E0D67-E627-45D4-BCA7-C03A5FE3B27D}" srcOrd="0" destOrd="0" presId="urn:microsoft.com/office/officeart/2005/8/layout/hierarchy2"/>
    <dgm:cxn modelId="{84EFD3F6-6BE8-4DFB-B2B7-4A958E07DA8A}" type="presParOf" srcId="{7D7361CE-8550-4973-AD8F-1CD5D599A2AB}" destId="{DFE13E62-D77B-40B5-833E-80663DECFCBD}" srcOrd="1" destOrd="0" presId="urn:microsoft.com/office/officeart/2005/8/layout/hierarchy2"/>
    <dgm:cxn modelId="{36BDA693-86AF-4764-8554-7B8CE13FE5B7}" type="presParOf" srcId="{DFE13E62-D77B-40B5-833E-80663DECFCBD}" destId="{BDBA4788-B413-44F5-946D-19F99851DCC6}" srcOrd="0" destOrd="0" presId="urn:microsoft.com/office/officeart/2005/8/layout/hierarchy2"/>
    <dgm:cxn modelId="{291D0AE8-F62D-411D-A115-DAD163BC9A44}" type="presParOf" srcId="{DFE13E62-D77B-40B5-833E-80663DECFCBD}" destId="{2139D9EF-A1E1-4825-8052-06D1D5C17262}" srcOrd="1" destOrd="0" presId="urn:microsoft.com/office/officeart/2005/8/layout/hierarchy2"/>
    <dgm:cxn modelId="{4D7F8338-887A-4EF1-A780-0133A1877705}" type="presParOf" srcId="{2139D9EF-A1E1-4825-8052-06D1D5C17262}" destId="{BD363C6D-B7A3-4353-8B82-3140EA1CBB7E}" srcOrd="0" destOrd="0" presId="urn:microsoft.com/office/officeart/2005/8/layout/hierarchy2"/>
    <dgm:cxn modelId="{0753B35B-2263-4E04-98A5-FD90EA204F3C}" type="presParOf" srcId="{BD363C6D-B7A3-4353-8B82-3140EA1CBB7E}" destId="{F40C8D44-6573-43A9-9E9F-9373EF62433F}" srcOrd="0" destOrd="0" presId="urn:microsoft.com/office/officeart/2005/8/layout/hierarchy2"/>
    <dgm:cxn modelId="{4D7BBDCA-A4C6-4D2D-A219-7729A22B2C85}" type="presParOf" srcId="{2139D9EF-A1E1-4825-8052-06D1D5C17262}" destId="{8A687872-696F-42B5-83E0-2ECA790DF3DF}" srcOrd="1" destOrd="0" presId="urn:microsoft.com/office/officeart/2005/8/layout/hierarchy2"/>
    <dgm:cxn modelId="{2D3B6F61-0AF2-4F15-9EEB-A5CCC7620D0B}" type="presParOf" srcId="{8A687872-696F-42B5-83E0-2ECA790DF3DF}" destId="{ACFEA9D6-60EE-4AE3-8041-612683DF6A44}" srcOrd="0" destOrd="0" presId="urn:microsoft.com/office/officeart/2005/8/layout/hierarchy2"/>
    <dgm:cxn modelId="{3CA79FD2-5CAE-454D-AD29-FC3D930C764F}" type="presParOf" srcId="{8A687872-696F-42B5-83E0-2ECA790DF3DF}" destId="{43C9F66B-0A5E-4E48-8F9E-41D7C8238075}" srcOrd="1" destOrd="0" presId="urn:microsoft.com/office/officeart/2005/8/layout/hierarchy2"/>
    <dgm:cxn modelId="{59EC2CF5-3698-40C8-BFB7-74686DEF38F6}" type="presParOf" srcId="{2139D9EF-A1E1-4825-8052-06D1D5C17262}" destId="{01BD9BAE-4FFD-474A-A818-6A9866B4D096}" srcOrd="2" destOrd="0" presId="urn:microsoft.com/office/officeart/2005/8/layout/hierarchy2"/>
    <dgm:cxn modelId="{F7B73847-018C-4915-93A5-9D6024F6377E}" type="presParOf" srcId="{01BD9BAE-4FFD-474A-A818-6A9866B4D096}" destId="{4FD6B40C-540F-4132-9038-DAD0EA0A1671}" srcOrd="0" destOrd="0" presId="urn:microsoft.com/office/officeart/2005/8/layout/hierarchy2"/>
    <dgm:cxn modelId="{81D216B9-6C3B-4070-BB51-DF0F240E221D}" type="presParOf" srcId="{2139D9EF-A1E1-4825-8052-06D1D5C17262}" destId="{2F75F81D-37F3-4C40-ACEA-05F56E476641}" srcOrd="3" destOrd="0" presId="urn:microsoft.com/office/officeart/2005/8/layout/hierarchy2"/>
    <dgm:cxn modelId="{27066202-B9A2-4B88-A9BC-368F63FF5618}" type="presParOf" srcId="{2F75F81D-37F3-4C40-ACEA-05F56E476641}" destId="{FC608E1A-9BB7-4159-9789-3063BA7A2707}" srcOrd="0" destOrd="0" presId="urn:microsoft.com/office/officeart/2005/8/layout/hierarchy2"/>
    <dgm:cxn modelId="{55BDECEB-73E5-47BC-9439-F6DC0DEB3E14}" type="presParOf" srcId="{2F75F81D-37F3-4C40-ACEA-05F56E476641}" destId="{0C0D516B-8ADE-49FE-B72F-DBCAFBF0CF5F}" srcOrd="1" destOrd="0" presId="urn:microsoft.com/office/officeart/2005/8/layout/hierarchy2"/>
    <dgm:cxn modelId="{203F29B2-FC3A-4BCE-988A-5831035700F2}" type="presParOf" srcId="{2139D9EF-A1E1-4825-8052-06D1D5C17262}" destId="{F345F9F8-8BD1-4D84-BC40-90D2EBBDD193}" srcOrd="4" destOrd="0" presId="urn:microsoft.com/office/officeart/2005/8/layout/hierarchy2"/>
    <dgm:cxn modelId="{8A710B6E-9728-421B-A184-A60F51E45CE2}" type="presParOf" srcId="{F345F9F8-8BD1-4D84-BC40-90D2EBBDD193}" destId="{2DB53979-BDC5-45F8-A3FE-AC43EEC6BA34}" srcOrd="0" destOrd="0" presId="urn:microsoft.com/office/officeart/2005/8/layout/hierarchy2"/>
    <dgm:cxn modelId="{20FC9E60-D5C3-475C-AC2E-AEF1D383A91A}" type="presParOf" srcId="{2139D9EF-A1E1-4825-8052-06D1D5C17262}" destId="{82BB1407-006A-42AD-9843-A50740B34767}" srcOrd="5" destOrd="0" presId="urn:microsoft.com/office/officeart/2005/8/layout/hierarchy2"/>
    <dgm:cxn modelId="{D6046E10-8168-40E6-B2C5-CFF84AE017D0}" type="presParOf" srcId="{82BB1407-006A-42AD-9843-A50740B34767}" destId="{CB3E2D5C-AF92-4A66-9C75-EA7C9CAE17EC}" srcOrd="0" destOrd="0" presId="urn:microsoft.com/office/officeart/2005/8/layout/hierarchy2"/>
    <dgm:cxn modelId="{7EA51BE8-FDD7-4AAB-AF40-A228D8FA81F8}" type="presParOf" srcId="{82BB1407-006A-42AD-9843-A50740B34767}" destId="{69C82A53-6CC7-471C-8043-F075E4A1CFCB}" srcOrd="1" destOrd="0" presId="urn:microsoft.com/office/officeart/2005/8/layout/hierarchy2"/>
    <dgm:cxn modelId="{97D2B242-A081-4B6C-9EDA-BC69AFEDA01A}" type="presParOf" srcId="{2139D9EF-A1E1-4825-8052-06D1D5C17262}" destId="{5DF3C598-05A5-4177-BF7A-0BF588A14308}" srcOrd="6" destOrd="0" presId="urn:microsoft.com/office/officeart/2005/8/layout/hierarchy2"/>
    <dgm:cxn modelId="{01C5DC31-4A7E-42AC-B7FF-4CC626B277DA}" type="presParOf" srcId="{5DF3C598-05A5-4177-BF7A-0BF588A14308}" destId="{A33A13A4-6BD3-42BB-8052-D039823F4F47}" srcOrd="0" destOrd="0" presId="urn:microsoft.com/office/officeart/2005/8/layout/hierarchy2"/>
    <dgm:cxn modelId="{60932D04-C646-4EE0-AED5-180F30561291}" type="presParOf" srcId="{2139D9EF-A1E1-4825-8052-06D1D5C17262}" destId="{60CACD67-F35B-4306-9D92-B79002D60D60}" srcOrd="7" destOrd="0" presId="urn:microsoft.com/office/officeart/2005/8/layout/hierarchy2"/>
    <dgm:cxn modelId="{08430C3B-AA66-4000-A0E7-B30F14F4C4D9}" type="presParOf" srcId="{60CACD67-F35B-4306-9D92-B79002D60D60}" destId="{2FC6524B-92DC-4695-A92D-48EB6ACF651E}" srcOrd="0" destOrd="0" presId="urn:microsoft.com/office/officeart/2005/8/layout/hierarchy2"/>
    <dgm:cxn modelId="{DF4849F9-0C3B-4B69-BADB-2E93BA6DA3A2}" type="presParOf" srcId="{60CACD67-F35B-4306-9D92-B79002D60D60}" destId="{311A86F5-57CA-42AD-9568-9333DA335938}" srcOrd="1" destOrd="0" presId="urn:microsoft.com/office/officeart/2005/8/layout/hierarchy2"/>
    <dgm:cxn modelId="{2AE1B7DA-A149-4E84-80AB-02327B35EC0D}" type="presParOf" srcId="{2139D9EF-A1E1-4825-8052-06D1D5C17262}" destId="{DB5A3221-049C-4C24-925F-266D4E6865FA}" srcOrd="8" destOrd="0" presId="urn:microsoft.com/office/officeart/2005/8/layout/hierarchy2"/>
    <dgm:cxn modelId="{F3F18FEC-D3F5-47A7-B49F-63AC2250358C}" type="presParOf" srcId="{DB5A3221-049C-4C24-925F-266D4E6865FA}" destId="{FF546A4D-AD51-41A8-9413-7FEF5E8E2CA5}" srcOrd="0" destOrd="0" presId="urn:microsoft.com/office/officeart/2005/8/layout/hierarchy2"/>
    <dgm:cxn modelId="{47FA8650-5BF8-42F8-A8BE-89798838D31A}" type="presParOf" srcId="{2139D9EF-A1E1-4825-8052-06D1D5C17262}" destId="{747501F0-A816-418C-9DD4-479B4CC652EF}" srcOrd="9" destOrd="0" presId="urn:microsoft.com/office/officeart/2005/8/layout/hierarchy2"/>
    <dgm:cxn modelId="{C51EFDC6-6E74-43E3-94E6-FEF8D5C3157D}" type="presParOf" srcId="{747501F0-A816-418C-9DD4-479B4CC652EF}" destId="{2ECC4456-78F6-4E2E-8C94-E9BB462B84A1}" srcOrd="0" destOrd="0" presId="urn:microsoft.com/office/officeart/2005/8/layout/hierarchy2"/>
    <dgm:cxn modelId="{33C45319-D548-467D-A95D-B845CD88319B}" type="presParOf" srcId="{747501F0-A816-418C-9DD4-479B4CC652EF}" destId="{EA9CF482-7C1D-48A1-B976-D074C381ACCE}" srcOrd="1" destOrd="0" presId="urn:microsoft.com/office/officeart/2005/8/layout/hierarchy2"/>
    <dgm:cxn modelId="{85662373-7A60-4F2A-B608-D0A79252A696}" type="presParOf" srcId="{7D7361CE-8550-4973-AD8F-1CD5D599A2AB}" destId="{26A1ED84-55C6-459F-BD5E-BE54EDC36792}" srcOrd="2" destOrd="0" presId="urn:microsoft.com/office/officeart/2005/8/layout/hierarchy2"/>
    <dgm:cxn modelId="{F65EB24A-0429-42F7-AD0C-AEAB74A68746}" type="presParOf" srcId="{26A1ED84-55C6-459F-BD5E-BE54EDC36792}" destId="{EEF5D6DA-4DCD-4929-8AAA-8650AB7F34E1}" srcOrd="0" destOrd="0" presId="urn:microsoft.com/office/officeart/2005/8/layout/hierarchy2"/>
    <dgm:cxn modelId="{68C2A4A6-A9B5-4777-838B-22CFB4BEAAB5}" type="presParOf" srcId="{7D7361CE-8550-4973-AD8F-1CD5D599A2AB}" destId="{3DD3229A-2432-4DE2-A766-A55AADF94424}" srcOrd="3" destOrd="0" presId="urn:microsoft.com/office/officeart/2005/8/layout/hierarchy2"/>
    <dgm:cxn modelId="{22D9644A-0FE2-4D1B-99D7-FF00E18A34BD}" type="presParOf" srcId="{3DD3229A-2432-4DE2-A766-A55AADF94424}" destId="{76177022-8758-4B68-874E-FE4FFFE6F51B}" srcOrd="0" destOrd="0" presId="urn:microsoft.com/office/officeart/2005/8/layout/hierarchy2"/>
    <dgm:cxn modelId="{7E05A9D8-5A0A-4AA0-9753-C052341F7CD5}" type="presParOf" srcId="{3DD3229A-2432-4DE2-A766-A55AADF94424}" destId="{15446457-3CBC-4664-917B-B5C90028ED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81CBA27C-53D1-4B5D-B7F6-CE5A53D3B407}">
      <dgm:prSet phldrT="[Texto]" custT="1"/>
      <dgm:spPr/>
      <dgm:t>
        <a:bodyPr/>
        <a:lstStyle/>
        <a:p>
          <a:r>
            <a:rPr lang="es-ES" sz="2000" dirty="0">
              <a:solidFill>
                <a:schemeClr val="tx1"/>
              </a:solidFill>
              <a:latin typeface="Century" panose="02040604050505020304" pitchFamily="18" charset="0"/>
            </a:rPr>
            <a:t>Eventos teclado y ratón</a:t>
          </a:r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/>
      <dgm:t>
        <a:bodyPr/>
        <a:lstStyle/>
        <a:p>
          <a:endParaRPr lang="es-ES"/>
        </a:p>
      </dgm:t>
    </dgm:pt>
    <dgm:pt modelId="{BE09A988-8E7C-43D5-9FA8-3FD59CB5E852}">
      <dgm:prSet phldrT="[Texto]" custT="1"/>
      <dgm:spPr/>
      <dgm:t>
        <a:bodyPr/>
        <a:lstStyle/>
        <a:p>
          <a:endParaRPr lang="es-ES" sz="9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/>
      <dgm:t>
        <a:bodyPr/>
        <a:lstStyle/>
        <a:p>
          <a:endParaRPr lang="es-ES"/>
        </a:p>
      </dgm:t>
    </dgm:pt>
    <dgm:pt modelId="{EA123719-B289-4044-B4B2-99C753FDE2D2}">
      <dgm:prSet phldrT="[Texto]" custT="1"/>
      <dgm:spPr/>
      <dgm:t>
        <a:bodyPr/>
        <a:lstStyle/>
        <a:p>
          <a:endParaRPr lang="es-ES" sz="16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/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/>
      <dgm:spPr/>
    </dgm:pt>
    <dgm:pt modelId="{8D6D3E8A-4ABE-43EF-BE15-CCD615D5E8F0}" type="pres">
      <dgm:prSet presAssocID="{F0C150F5-FFEA-4D74-827D-38F8613DC55B}" presName="connector2" presStyleLbl="sibTrans2D1" presStyleIdx="1" presStyleCnt="3"/>
      <dgm:spPr/>
    </dgm:pt>
    <dgm:pt modelId="{441A2F9E-D5F8-446A-9C28-D6CEAF1E1484}" type="pres">
      <dgm:prSet presAssocID="{0DAFC30E-8B0A-4680-A690-C684B5180063}" presName="connector3" presStyleLbl="sibTrans2D1" presStyleIdx="2" presStyleCnt="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5" csCatId="colorful" phldr="1"/>
      <dgm:spPr>
        <a:scene3d>
          <a:camera prst="isometricOffAxis2Left" zoom="95000">
            <a:rot lat="1080000" lon="1560000" rev="20999999"/>
          </a:camera>
          <a:lightRig rig="flat" dir="t"/>
        </a:scene3d>
      </dgm:spPr>
    </dgm:pt>
    <dgm:pt modelId="{81CBA27C-53D1-4B5D-B7F6-CE5A53D3B407}">
      <dgm:prSet phldrT="[Texto]"/>
      <dgm:spPr/>
      <dgm:t>
        <a:bodyPr/>
        <a:lstStyle/>
        <a:p>
          <a:endParaRPr lang="es-ES" dirty="0"/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/>
      <dgm:t>
        <a:bodyPr/>
        <a:lstStyle/>
        <a:p>
          <a:endParaRPr lang="es-ES"/>
        </a:p>
      </dgm:t>
    </dgm:pt>
    <dgm:pt modelId="{BE09A988-8E7C-43D5-9FA8-3FD59CB5E852}">
      <dgm:prSet phldrT="[Texto]"/>
      <dgm:spPr/>
      <dgm:t>
        <a:bodyPr/>
        <a:lstStyle/>
        <a:p>
          <a:endParaRPr lang="es-ES" dirty="0"/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p3d z="-52400" extrusionH="181000" contourW="38100" prstMaterial="matte">
          <a:contourClr>
            <a:schemeClr val="lt1"/>
          </a:contourClr>
        </a:sp3d>
      </dgm:spPr>
      <dgm:t>
        <a:bodyPr/>
        <a:lstStyle/>
        <a:p>
          <a:endParaRPr lang="es-ES"/>
        </a:p>
      </dgm:t>
    </dgm:pt>
    <dgm:pt modelId="{EA123719-B289-4044-B4B2-99C753FDE2D2}">
      <dgm:prSet phldrT="[Texto]"/>
      <dgm:spPr/>
      <dgm:t>
        <a:bodyPr/>
        <a:lstStyle/>
        <a:p>
          <a:endParaRPr lang="es-ES" dirty="0"/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/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 custLinFactNeighborX="33837" custLinFactNeighborY="-49938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 custLinFactNeighborX="54360" custLinFactNeighborY="59142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 custLinFactNeighborX="-13030" custLinFactNeighborY="7935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 custLinFactNeighborX="26764" custLinFactNeighborY="-43262"/>
      <dgm:spPr/>
    </dgm:pt>
    <dgm:pt modelId="{8D6D3E8A-4ABE-43EF-BE15-CCD615D5E8F0}" type="pres">
      <dgm:prSet presAssocID="{F0C150F5-FFEA-4D74-827D-38F8613DC55B}" presName="connector2" presStyleLbl="sibTrans2D1" presStyleIdx="1" presStyleCnt="3" custLinFactNeighborX="33817" custLinFactNeighborY="41817"/>
      <dgm:spPr/>
    </dgm:pt>
    <dgm:pt modelId="{441A2F9E-D5F8-446A-9C28-D6CEAF1E1484}" type="pres">
      <dgm:prSet presAssocID="{0DAFC30E-8B0A-4680-A690-C684B5180063}" presName="connector3" presStyleLbl="sibTrans2D1" presStyleIdx="2" presStyleCnt="3" custLinFactNeighborX="-15558" custLinFactNeighborY="1385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81CBA27C-53D1-4B5D-B7F6-CE5A53D3B407}">
      <dgm:prSet phldrT="[Texto]" custT="1"/>
      <dgm:spPr/>
      <dgm:t>
        <a:bodyPr/>
        <a:lstStyle/>
        <a:p>
          <a:r>
            <a:rPr lang="es-ES" sz="2000" dirty="0">
              <a:solidFill>
                <a:schemeClr val="tx1"/>
              </a:solidFill>
              <a:latin typeface="Century" panose="02040604050505020304" pitchFamily="18" charset="0"/>
            </a:rPr>
            <a:t>Eventos teclado y ratón</a:t>
          </a:r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/>
      <dgm:t>
        <a:bodyPr/>
        <a:lstStyle/>
        <a:p>
          <a:endParaRPr lang="es-ES"/>
        </a:p>
      </dgm:t>
    </dgm:pt>
    <dgm:pt modelId="{BE09A988-8E7C-43D5-9FA8-3FD59CB5E852}">
      <dgm:prSet phldrT="[Texto]" custT="1"/>
      <dgm:spPr>
        <a:solidFill>
          <a:schemeClr val="bg1"/>
        </a:solidFill>
      </dgm:spPr>
      <dgm:t>
        <a:bodyPr/>
        <a:lstStyle/>
        <a:p>
          <a:endParaRPr lang="es-ES" sz="9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EA123719-B289-4044-B4B2-99C753FDE2D2}">
      <dgm:prSet phldrT="[Texto]" custT="1"/>
      <dgm:spPr>
        <a:solidFill>
          <a:schemeClr val="bg1"/>
        </a:solidFill>
      </dgm:spPr>
      <dgm:t>
        <a:bodyPr/>
        <a:lstStyle/>
        <a:p>
          <a:endParaRPr lang="es-ES" sz="16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/>
      <dgm:spPr/>
    </dgm:pt>
    <dgm:pt modelId="{8D6D3E8A-4ABE-43EF-BE15-CCD615D5E8F0}" type="pres">
      <dgm:prSet presAssocID="{F0C150F5-FFEA-4D74-827D-38F8613DC55B}" presName="connector2" presStyleLbl="sibTrans2D1" presStyleIdx="1" presStyleCnt="3"/>
      <dgm:spPr/>
    </dgm:pt>
    <dgm:pt modelId="{441A2F9E-D5F8-446A-9C28-D6CEAF1E1484}" type="pres">
      <dgm:prSet presAssocID="{0DAFC30E-8B0A-4680-A690-C684B5180063}" presName="connector3" presStyleLbl="sibTrans2D1" presStyleIdx="2" presStyleCnt="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5" csCatId="colorful" phldr="1"/>
      <dgm:spPr>
        <a:scene3d>
          <a:camera prst="isometricOffAxis2Left" zoom="95000">
            <a:rot lat="1080000" lon="1560000" rev="20999999"/>
          </a:camera>
          <a:lightRig rig="flat" dir="t"/>
        </a:scene3d>
      </dgm:spPr>
    </dgm:pt>
    <dgm:pt modelId="{81CBA27C-53D1-4B5D-B7F6-CE5A53D3B407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  <a:sp3d z="-52400" extrusionH="181000" contourW="38100" prstMaterial="matte">
          <a:contourClr>
            <a:schemeClr val="lt1"/>
          </a:contourClr>
        </a:sp3d>
      </dgm:spPr>
      <dgm:t>
        <a:bodyPr/>
        <a:lstStyle/>
        <a:p>
          <a:endParaRPr lang="es-ES"/>
        </a:p>
      </dgm:t>
    </dgm:pt>
    <dgm:pt modelId="{EA123719-B289-4044-B4B2-99C753FDE2D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 custLinFactNeighborX="33837" custLinFactNeighborY="-49938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 custLinFactNeighborX="54360" custLinFactNeighborY="59142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 custLinFactNeighborX="-13030" custLinFactNeighborY="7935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 custLinFactNeighborX="26764" custLinFactNeighborY="-43262"/>
      <dgm:spPr/>
    </dgm:pt>
    <dgm:pt modelId="{8D6D3E8A-4ABE-43EF-BE15-CCD615D5E8F0}" type="pres">
      <dgm:prSet presAssocID="{F0C150F5-FFEA-4D74-827D-38F8613DC55B}" presName="connector2" presStyleLbl="sibTrans2D1" presStyleIdx="1" presStyleCnt="3" custLinFactNeighborX="33817" custLinFactNeighborY="41817"/>
      <dgm:spPr/>
    </dgm:pt>
    <dgm:pt modelId="{441A2F9E-D5F8-446A-9C28-D6CEAF1E1484}" type="pres">
      <dgm:prSet presAssocID="{0DAFC30E-8B0A-4680-A690-C684B5180063}" presName="connector3" presStyleLbl="sibTrans2D1" presStyleIdx="2" presStyleCnt="3" custLinFactNeighborX="-15558" custLinFactNeighborY="1385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81CBA27C-53D1-4B5D-B7F6-CE5A53D3B407}">
      <dgm:prSet phldrT="[Texto]" custT="1"/>
      <dgm:spPr>
        <a:solidFill>
          <a:schemeClr val="bg1"/>
        </a:solidFill>
      </dgm:spPr>
      <dgm:t>
        <a:bodyPr/>
        <a:lstStyle/>
        <a:p>
          <a:endParaRPr lang="es-ES" sz="20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 custT="1"/>
      <dgm:spPr>
        <a:solidFill>
          <a:srgbClr val="A3A3A3"/>
        </a:solidFill>
      </dgm:spPr>
      <dgm:t>
        <a:bodyPr/>
        <a:lstStyle/>
        <a:p>
          <a:endParaRPr lang="es-ES" sz="9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rgbClr val="A3A3A3"/>
        </a:solidFill>
      </dgm:spPr>
      <dgm:t>
        <a:bodyPr/>
        <a:lstStyle/>
        <a:p>
          <a:endParaRPr lang="es-ES"/>
        </a:p>
      </dgm:t>
    </dgm:pt>
    <dgm:pt modelId="{EA123719-B289-4044-B4B2-99C753FDE2D2}">
      <dgm:prSet phldrT="[Texto]" custT="1"/>
      <dgm:spPr>
        <a:solidFill>
          <a:schemeClr val="bg1"/>
        </a:solidFill>
      </dgm:spPr>
      <dgm:t>
        <a:bodyPr/>
        <a:lstStyle/>
        <a:p>
          <a:endParaRPr lang="es-ES" sz="160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/>
      <dgm:spPr/>
    </dgm:pt>
    <dgm:pt modelId="{8D6D3E8A-4ABE-43EF-BE15-CCD615D5E8F0}" type="pres">
      <dgm:prSet presAssocID="{F0C150F5-FFEA-4D74-827D-38F8613DC55B}" presName="connector2" presStyleLbl="sibTrans2D1" presStyleIdx="1" presStyleCnt="3"/>
      <dgm:spPr/>
    </dgm:pt>
    <dgm:pt modelId="{441A2F9E-D5F8-446A-9C28-D6CEAF1E1484}" type="pres">
      <dgm:prSet presAssocID="{0DAFC30E-8B0A-4680-A690-C684B5180063}" presName="connector3" presStyleLbl="sibTrans2D1" presStyleIdx="2" presStyleCnt="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5" csCatId="colorful" phldr="1"/>
      <dgm:spPr>
        <a:scene3d>
          <a:camera prst="isometricOffAxis2Left" zoom="95000">
            <a:rot lat="1080000" lon="1560000" rev="20999999"/>
          </a:camera>
          <a:lightRig rig="flat" dir="t"/>
        </a:scene3d>
      </dgm:spPr>
    </dgm:pt>
    <dgm:pt modelId="{81CBA27C-53D1-4B5D-B7F6-CE5A53D3B407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  <a:sp3d z="-52400" extrusionH="181000" contourW="38100" prstMaterial="matte">
          <a:contourClr>
            <a:schemeClr val="lt1"/>
          </a:contourClr>
        </a:sp3d>
      </dgm:spPr>
      <dgm:t>
        <a:bodyPr/>
        <a:lstStyle/>
        <a:p>
          <a:endParaRPr lang="es-ES"/>
        </a:p>
      </dgm:t>
    </dgm:pt>
    <dgm:pt modelId="{EA123719-B289-4044-B4B2-99C753FDE2D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 custLinFactNeighborX="33837" custLinFactNeighborY="-49938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 custLinFactNeighborX="54360" custLinFactNeighborY="59142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 custLinFactNeighborX="-13030" custLinFactNeighborY="7935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 custLinFactNeighborX="26764" custLinFactNeighborY="-43262"/>
      <dgm:spPr/>
    </dgm:pt>
    <dgm:pt modelId="{8D6D3E8A-4ABE-43EF-BE15-CCD615D5E8F0}" type="pres">
      <dgm:prSet presAssocID="{F0C150F5-FFEA-4D74-827D-38F8613DC55B}" presName="connector2" presStyleLbl="sibTrans2D1" presStyleIdx="1" presStyleCnt="3" custLinFactNeighborX="33817" custLinFactNeighborY="41817"/>
      <dgm:spPr/>
    </dgm:pt>
    <dgm:pt modelId="{441A2F9E-D5F8-446A-9C28-D6CEAF1E1484}" type="pres">
      <dgm:prSet presAssocID="{0DAFC30E-8B0A-4680-A690-C684B5180063}" presName="connector3" presStyleLbl="sibTrans2D1" presStyleIdx="2" presStyleCnt="3" custLinFactNeighborX="-15558" custLinFactNeighborY="1385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FB69495-918A-44D3-8D46-05AD42F0D1AC}" type="doc">
      <dgm:prSet loTypeId="urn:microsoft.com/office/officeart/2005/8/layout/gear1" loCatId="process" qsTypeId="urn:microsoft.com/office/officeart/2005/8/quickstyle/3d5" qsCatId="3D" csTypeId="urn:microsoft.com/office/officeart/2005/8/colors/colorful5" csCatId="colorful" phldr="1"/>
      <dgm:spPr>
        <a:scene3d>
          <a:camera prst="isometricOffAxis2Left" zoom="95000">
            <a:rot lat="1080000" lon="1560000" rev="20999999"/>
          </a:camera>
          <a:lightRig rig="flat" dir="t"/>
        </a:scene3d>
      </dgm:spPr>
    </dgm:pt>
    <dgm:pt modelId="{81CBA27C-53D1-4B5D-B7F6-CE5A53D3B407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E44ACD9A-BF66-4E46-BCAD-6BE2AA7BE238}" type="parTrans" cxnId="{60D5E0F6-AAE3-4B7D-9D26-87B259345DA1}">
      <dgm:prSet/>
      <dgm:spPr/>
      <dgm:t>
        <a:bodyPr/>
        <a:lstStyle/>
        <a:p>
          <a:endParaRPr lang="es-ES"/>
        </a:p>
      </dgm:t>
    </dgm:pt>
    <dgm:pt modelId="{CFA07473-A9D7-48FB-8717-4CCC467BFEB3}" type="sibTrans" cxnId="{60D5E0F6-AAE3-4B7D-9D26-87B259345DA1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BE09A988-8E7C-43D5-9FA8-3FD59CB5E85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DB6ECB3E-F317-4CC0-97AF-61006D57C2A1}" type="parTrans" cxnId="{276BD1E2-AA75-4923-8741-E5C59F15E25E}">
      <dgm:prSet/>
      <dgm:spPr/>
      <dgm:t>
        <a:bodyPr/>
        <a:lstStyle/>
        <a:p>
          <a:endParaRPr lang="es-ES"/>
        </a:p>
      </dgm:t>
    </dgm:pt>
    <dgm:pt modelId="{F0C150F5-FFEA-4D74-827D-38F8613DC55B}" type="sibTrans" cxnId="{276BD1E2-AA75-4923-8741-E5C59F15E25E}">
      <dgm:prSet/>
      <dgm:spPr>
        <a:solidFill>
          <a:schemeClr val="bg1"/>
        </a:solidFill>
        <a:sp3d z="-52400" extrusionH="181000" contourW="38100" prstMaterial="matte">
          <a:contourClr>
            <a:schemeClr val="lt1"/>
          </a:contourClr>
        </a:sp3d>
      </dgm:spPr>
      <dgm:t>
        <a:bodyPr/>
        <a:lstStyle/>
        <a:p>
          <a:endParaRPr lang="es-ES"/>
        </a:p>
      </dgm:t>
    </dgm:pt>
    <dgm:pt modelId="{EA123719-B289-4044-B4B2-99C753FDE2D2}">
      <dgm:prSet phldrT="[Texto]"/>
      <dgm:spPr>
        <a:solidFill>
          <a:schemeClr val="bg1"/>
        </a:solidFill>
      </dgm:spPr>
      <dgm:t>
        <a:bodyPr/>
        <a:lstStyle/>
        <a:p>
          <a:endParaRPr lang="es-ES" dirty="0"/>
        </a:p>
      </dgm:t>
    </dgm:pt>
    <dgm:pt modelId="{75AA0D0A-B986-40FA-9BF9-C03A1E1996A9}" type="parTrans" cxnId="{FA998F35-BE7B-47D5-B157-19163EC68CF0}">
      <dgm:prSet/>
      <dgm:spPr/>
      <dgm:t>
        <a:bodyPr/>
        <a:lstStyle/>
        <a:p>
          <a:endParaRPr lang="es-ES"/>
        </a:p>
      </dgm:t>
    </dgm:pt>
    <dgm:pt modelId="{0DAFC30E-8B0A-4680-A690-C684B5180063}" type="sibTrans" cxnId="{FA998F35-BE7B-47D5-B157-19163EC68CF0}">
      <dgm:prSet/>
      <dgm:spPr>
        <a:solidFill>
          <a:schemeClr val="bg1"/>
        </a:solidFill>
      </dgm:spPr>
      <dgm:t>
        <a:bodyPr/>
        <a:lstStyle/>
        <a:p>
          <a:endParaRPr lang="es-ES"/>
        </a:p>
      </dgm:t>
    </dgm:pt>
    <dgm:pt modelId="{AB2E23E0-AAA7-40AF-9FB6-13E5F83018CF}">
      <dgm:prSet phldrT="[Texto]" phldr="1"/>
      <dgm:spPr/>
      <dgm:t>
        <a:bodyPr/>
        <a:lstStyle/>
        <a:p>
          <a:endParaRPr lang="es-ES"/>
        </a:p>
      </dgm:t>
    </dgm:pt>
    <dgm:pt modelId="{A4C7D9DC-48EB-45A6-A34C-9FF6A117E92F}" type="parTrans" cxnId="{0303A693-3DE8-42DF-B1B9-C8C9BBC6EF60}">
      <dgm:prSet/>
      <dgm:spPr/>
      <dgm:t>
        <a:bodyPr/>
        <a:lstStyle/>
        <a:p>
          <a:endParaRPr lang="es-ES"/>
        </a:p>
      </dgm:t>
    </dgm:pt>
    <dgm:pt modelId="{DE977C51-EED1-4DF3-B003-0A76E13E0AA8}" type="sibTrans" cxnId="{0303A693-3DE8-42DF-B1B9-C8C9BBC6EF60}">
      <dgm:prSet/>
      <dgm:spPr/>
      <dgm:t>
        <a:bodyPr/>
        <a:lstStyle/>
        <a:p>
          <a:endParaRPr lang="es-ES"/>
        </a:p>
      </dgm:t>
    </dgm:pt>
    <dgm:pt modelId="{76EA9AF7-EE23-4358-B7D1-6C7043B95205}" type="pres">
      <dgm:prSet presAssocID="{CFB69495-918A-44D3-8D46-05AD42F0D1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8B9D59B-FBC9-4D26-8A2C-72B28847C993}" type="pres">
      <dgm:prSet presAssocID="{81CBA27C-53D1-4B5D-B7F6-CE5A53D3B407}" presName="gear1" presStyleLbl="node1" presStyleIdx="0" presStyleCnt="3" custLinFactNeighborX="33837" custLinFactNeighborY="-49938">
        <dgm:presLayoutVars>
          <dgm:chMax val="1"/>
          <dgm:bulletEnabled val="1"/>
        </dgm:presLayoutVars>
      </dgm:prSet>
      <dgm:spPr/>
    </dgm:pt>
    <dgm:pt modelId="{6F4DD62F-538F-4B8E-BF90-1FBADA8F95F1}" type="pres">
      <dgm:prSet presAssocID="{81CBA27C-53D1-4B5D-B7F6-CE5A53D3B407}" presName="gear1srcNode" presStyleLbl="node1" presStyleIdx="0" presStyleCnt="3"/>
      <dgm:spPr/>
    </dgm:pt>
    <dgm:pt modelId="{7437B963-F405-4331-876A-FB8DD3BFEFB4}" type="pres">
      <dgm:prSet presAssocID="{81CBA27C-53D1-4B5D-B7F6-CE5A53D3B407}" presName="gear1dstNode" presStyleLbl="node1" presStyleIdx="0" presStyleCnt="3"/>
      <dgm:spPr/>
    </dgm:pt>
    <dgm:pt modelId="{C3EDDB5E-5671-4BA8-9792-2F5D14C46E2A}" type="pres">
      <dgm:prSet presAssocID="{BE09A988-8E7C-43D5-9FA8-3FD59CB5E852}" presName="gear2" presStyleLbl="node1" presStyleIdx="1" presStyleCnt="3" custLinFactNeighborX="54360" custLinFactNeighborY="59142">
        <dgm:presLayoutVars>
          <dgm:chMax val="1"/>
          <dgm:bulletEnabled val="1"/>
        </dgm:presLayoutVars>
      </dgm:prSet>
      <dgm:spPr/>
    </dgm:pt>
    <dgm:pt modelId="{ECD849BB-C30B-4965-8B96-20D5F2FC1E8B}" type="pres">
      <dgm:prSet presAssocID="{BE09A988-8E7C-43D5-9FA8-3FD59CB5E852}" presName="gear2srcNode" presStyleLbl="node1" presStyleIdx="1" presStyleCnt="3"/>
      <dgm:spPr/>
    </dgm:pt>
    <dgm:pt modelId="{76FA7ED1-4457-4BD4-B9A5-4C2ECC0507DD}" type="pres">
      <dgm:prSet presAssocID="{BE09A988-8E7C-43D5-9FA8-3FD59CB5E852}" presName="gear2dstNode" presStyleLbl="node1" presStyleIdx="1" presStyleCnt="3"/>
      <dgm:spPr/>
    </dgm:pt>
    <dgm:pt modelId="{9B9AE391-448F-4190-AA2E-4975FEF5CA84}" type="pres">
      <dgm:prSet presAssocID="{EA123719-B289-4044-B4B2-99C753FDE2D2}" presName="gear3" presStyleLbl="node1" presStyleIdx="2" presStyleCnt="3" custLinFactNeighborX="-13030" custLinFactNeighborY="7935"/>
      <dgm:spPr/>
    </dgm:pt>
    <dgm:pt modelId="{6A0E8ECD-183E-41C1-8ACA-FCFD9C8CE044}" type="pres">
      <dgm:prSet presAssocID="{EA123719-B289-4044-B4B2-99C753FDE2D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57A199E-E2A1-4B72-AA81-C3298056D7D4}" type="pres">
      <dgm:prSet presAssocID="{EA123719-B289-4044-B4B2-99C753FDE2D2}" presName="gear3srcNode" presStyleLbl="node1" presStyleIdx="2" presStyleCnt="3"/>
      <dgm:spPr/>
    </dgm:pt>
    <dgm:pt modelId="{D53338F9-EEE2-4927-8021-A70821FA62F9}" type="pres">
      <dgm:prSet presAssocID="{EA123719-B289-4044-B4B2-99C753FDE2D2}" presName="gear3dstNode" presStyleLbl="node1" presStyleIdx="2" presStyleCnt="3"/>
      <dgm:spPr/>
    </dgm:pt>
    <dgm:pt modelId="{FDBF992B-57CC-4479-983B-5D6D56F59BA0}" type="pres">
      <dgm:prSet presAssocID="{CFA07473-A9D7-48FB-8717-4CCC467BFEB3}" presName="connector1" presStyleLbl="sibTrans2D1" presStyleIdx="0" presStyleCnt="3" custLinFactNeighborX="26764" custLinFactNeighborY="-43262"/>
      <dgm:spPr/>
    </dgm:pt>
    <dgm:pt modelId="{8D6D3E8A-4ABE-43EF-BE15-CCD615D5E8F0}" type="pres">
      <dgm:prSet presAssocID="{F0C150F5-FFEA-4D74-827D-38F8613DC55B}" presName="connector2" presStyleLbl="sibTrans2D1" presStyleIdx="1" presStyleCnt="3" custLinFactNeighborX="33817" custLinFactNeighborY="41817"/>
      <dgm:spPr/>
    </dgm:pt>
    <dgm:pt modelId="{441A2F9E-D5F8-446A-9C28-D6CEAF1E1484}" type="pres">
      <dgm:prSet presAssocID="{0DAFC30E-8B0A-4680-A690-C684B5180063}" presName="connector3" presStyleLbl="sibTrans2D1" presStyleIdx="2" presStyleCnt="3" custLinFactNeighborX="-15558" custLinFactNeighborY="13853"/>
      <dgm:spPr/>
    </dgm:pt>
  </dgm:ptLst>
  <dgm:cxnLst>
    <dgm:cxn modelId="{02D63400-94A9-4AAD-AE2B-1A822AA31DD7}" type="presOf" srcId="{EA123719-B289-4044-B4B2-99C753FDE2D2}" destId="{9B9AE391-448F-4190-AA2E-4975FEF5CA84}" srcOrd="0" destOrd="0" presId="urn:microsoft.com/office/officeart/2005/8/layout/gear1"/>
    <dgm:cxn modelId="{E94F8F32-C9AB-4175-B2E2-60EA56B10450}" type="presOf" srcId="{EA123719-B289-4044-B4B2-99C753FDE2D2}" destId="{6A0E8ECD-183E-41C1-8ACA-FCFD9C8CE044}" srcOrd="1" destOrd="0" presId="urn:microsoft.com/office/officeart/2005/8/layout/gear1"/>
    <dgm:cxn modelId="{FA998F35-BE7B-47D5-B157-19163EC68CF0}" srcId="{CFB69495-918A-44D3-8D46-05AD42F0D1AC}" destId="{EA123719-B289-4044-B4B2-99C753FDE2D2}" srcOrd="2" destOrd="0" parTransId="{75AA0D0A-B986-40FA-9BF9-C03A1E1996A9}" sibTransId="{0DAFC30E-8B0A-4680-A690-C684B5180063}"/>
    <dgm:cxn modelId="{92B9FE5D-F7B6-426B-B976-6F6C15F6E319}" type="presOf" srcId="{81CBA27C-53D1-4B5D-B7F6-CE5A53D3B407}" destId="{08B9D59B-FBC9-4D26-8A2C-72B28847C993}" srcOrd="0" destOrd="0" presId="urn:microsoft.com/office/officeart/2005/8/layout/gear1"/>
    <dgm:cxn modelId="{7D764968-2794-42BF-AD21-E0D3F9F8A53D}" type="presOf" srcId="{BE09A988-8E7C-43D5-9FA8-3FD59CB5E852}" destId="{76FA7ED1-4457-4BD4-B9A5-4C2ECC0507DD}" srcOrd="2" destOrd="0" presId="urn:microsoft.com/office/officeart/2005/8/layout/gear1"/>
    <dgm:cxn modelId="{E24FE753-3B09-4524-B7F1-6C477DB527FD}" type="presOf" srcId="{BE09A988-8E7C-43D5-9FA8-3FD59CB5E852}" destId="{ECD849BB-C30B-4965-8B96-20D5F2FC1E8B}" srcOrd="1" destOrd="0" presId="urn:microsoft.com/office/officeart/2005/8/layout/gear1"/>
    <dgm:cxn modelId="{41866859-B7F8-417F-AD16-B7D890F0BA1D}" type="presOf" srcId="{BE09A988-8E7C-43D5-9FA8-3FD59CB5E852}" destId="{C3EDDB5E-5671-4BA8-9792-2F5D14C46E2A}" srcOrd="0" destOrd="0" presId="urn:microsoft.com/office/officeart/2005/8/layout/gear1"/>
    <dgm:cxn modelId="{C3DEDD85-6BEC-40A2-8F1A-CADFE528F1C1}" type="presOf" srcId="{EA123719-B289-4044-B4B2-99C753FDE2D2}" destId="{657A199E-E2A1-4B72-AA81-C3298056D7D4}" srcOrd="2" destOrd="0" presId="urn:microsoft.com/office/officeart/2005/8/layout/gear1"/>
    <dgm:cxn modelId="{0303A693-3DE8-42DF-B1B9-C8C9BBC6EF60}" srcId="{CFB69495-918A-44D3-8D46-05AD42F0D1AC}" destId="{AB2E23E0-AAA7-40AF-9FB6-13E5F83018CF}" srcOrd="3" destOrd="0" parTransId="{A4C7D9DC-48EB-45A6-A34C-9FF6A117E92F}" sibTransId="{DE977C51-EED1-4DF3-B003-0A76E13E0AA8}"/>
    <dgm:cxn modelId="{596C4A94-C76F-45A1-93A0-49D3392E271B}" type="presOf" srcId="{EA123719-B289-4044-B4B2-99C753FDE2D2}" destId="{D53338F9-EEE2-4927-8021-A70821FA62F9}" srcOrd="3" destOrd="0" presId="urn:microsoft.com/office/officeart/2005/8/layout/gear1"/>
    <dgm:cxn modelId="{5C3FAE95-3FD3-465A-BDAA-D9B2D6FA7AAA}" type="presOf" srcId="{0DAFC30E-8B0A-4680-A690-C684B5180063}" destId="{441A2F9E-D5F8-446A-9C28-D6CEAF1E1484}" srcOrd="0" destOrd="0" presId="urn:microsoft.com/office/officeart/2005/8/layout/gear1"/>
    <dgm:cxn modelId="{553BF695-C6FE-46F7-9F71-C26785B9A803}" type="presOf" srcId="{CFA07473-A9D7-48FB-8717-4CCC467BFEB3}" destId="{FDBF992B-57CC-4479-983B-5D6D56F59BA0}" srcOrd="0" destOrd="0" presId="urn:microsoft.com/office/officeart/2005/8/layout/gear1"/>
    <dgm:cxn modelId="{DC5C6EC0-EDEA-4E14-8F37-B20FE506630F}" type="presOf" srcId="{81CBA27C-53D1-4B5D-B7F6-CE5A53D3B407}" destId="{7437B963-F405-4331-876A-FB8DD3BFEFB4}" srcOrd="2" destOrd="0" presId="urn:microsoft.com/office/officeart/2005/8/layout/gear1"/>
    <dgm:cxn modelId="{3466E5D2-D43B-430D-816D-FC1ED152F0FC}" type="presOf" srcId="{81CBA27C-53D1-4B5D-B7F6-CE5A53D3B407}" destId="{6F4DD62F-538F-4B8E-BF90-1FBADA8F95F1}" srcOrd="1" destOrd="0" presId="urn:microsoft.com/office/officeart/2005/8/layout/gear1"/>
    <dgm:cxn modelId="{C99672D4-2A04-42D2-8B88-0DAD188CBDD4}" type="presOf" srcId="{CFB69495-918A-44D3-8D46-05AD42F0D1AC}" destId="{76EA9AF7-EE23-4358-B7D1-6C7043B95205}" srcOrd="0" destOrd="0" presId="urn:microsoft.com/office/officeart/2005/8/layout/gear1"/>
    <dgm:cxn modelId="{276BD1E2-AA75-4923-8741-E5C59F15E25E}" srcId="{CFB69495-918A-44D3-8D46-05AD42F0D1AC}" destId="{BE09A988-8E7C-43D5-9FA8-3FD59CB5E852}" srcOrd="1" destOrd="0" parTransId="{DB6ECB3E-F317-4CC0-97AF-61006D57C2A1}" sibTransId="{F0C150F5-FFEA-4D74-827D-38F8613DC55B}"/>
    <dgm:cxn modelId="{2298C4E6-A839-45F5-B1A3-04F4E546CE3B}" type="presOf" srcId="{F0C150F5-FFEA-4D74-827D-38F8613DC55B}" destId="{8D6D3E8A-4ABE-43EF-BE15-CCD615D5E8F0}" srcOrd="0" destOrd="0" presId="urn:microsoft.com/office/officeart/2005/8/layout/gear1"/>
    <dgm:cxn modelId="{60D5E0F6-AAE3-4B7D-9D26-87B259345DA1}" srcId="{CFB69495-918A-44D3-8D46-05AD42F0D1AC}" destId="{81CBA27C-53D1-4B5D-B7F6-CE5A53D3B407}" srcOrd="0" destOrd="0" parTransId="{E44ACD9A-BF66-4E46-BCAD-6BE2AA7BE238}" sibTransId="{CFA07473-A9D7-48FB-8717-4CCC467BFEB3}"/>
    <dgm:cxn modelId="{FC7B9AE3-3A5C-4766-A450-3C11B169A2A0}" type="presParOf" srcId="{76EA9AF7-EE23-4358-B7D1-6C7043B95205}" destId="{08B9D59B-FBC9-4D26-8A2C-72B28847C993}" srcOrd="0" destOrd="0" presId="urn:microsoft.com/office/officeart/2005/8/layout/gear1"/>
    <dgm:cxn modelId="{913F0ECE-BDBA-4672-9090-47A99ED3D6F3}" type="presParOf" srcId="{76EA9AF7-EE23-4358-B7D1-6C7043B95205}" destId="{6F4DD62F-538F-4B8E-BF90-1FBADA8F95F1}" srcOrd="1" destOrd="0" presId="urn:microsoft.com/office/officeart/2005/8/layout/gear1"/>
    <dgm:cxn modelId="{70AD8CD6-59BE-4825-96EE-2AFA25A30EF8}" type="presParOf" srcId="{76EA9AF7-EE23-4358-B7D1-6C7043B95205}" destId="{7437B963-F405-4331-876A-FB8DD3BFEFB4}" srcOrd="2" destOrd="0" presId="urn:microsoft.com/office/officeart/2005/8/layout/gear1"/>
    <dgm:cxn modelId="{20723474-C4D7-4949-A315-6DF19AF27DA6}" type="presParOf" srcId="{76EA9AF7-EE23-4358-B7D1-6C7043B95205}" destId="{C3EDDB5E-5671-4BA8-9792-2F5D14C46E2A}" srcOrd="3" destOrd="0" presId="urn:microsoft.com/office/officeart/2005/8/layout/gear1"/>
    <dgm:cxn modelId="{D92BDD2B-3B76-4289-A79D-D3D42F6B8940}" type="presParOf" srcId="{76EA9AF7-EE23-4358-B7D1-6C7043B95205}" destId="{ECD849BB-C30B-4965-8B96-20D5F2FC1E8B}" srcOrd="4" destOrd="0" presId="urn:microsoft.com/office/officeart/2005/8/layout/gear1"/>
    <dgm:cxn modelId="{576E0544-031D-48B7-80D7-C4DFE174B0AB}" type="presParOf" srcId="{76EA9AF7-EE23-4358-B7D1-6C7043B95205}" destId="{76FA7ED1-4457-4BD4-B9A5-4C2ECC0507DD}" srcOrd="5" destOrd="0" presId="urn:microsoft.com/office/officeart/2005/8/layout/gear1"/>
    <dgm:cxn modelId="{3DDC9DFD-FEB3-4B1D-9AF3-2B80076F8888}" type="presParOf" srcId="{76EA9AF7-EE23-4358-B7D1-6C7043B95205}" destId="{9B9AE391-448F-4190-AA2E-4975FEF5CA84}" srcOrd="6" destOrd="0" presId="urn:microsoft.com/office/officeart/2005/8/layout/gear1"/>
    <dgm:cxn modelId="{8C82C0C2-810F-406D-83A1-C5F055C9EABF}" type="presParOf" srcId="{76EA9AF7-EE23-4358-B7D1-6C7043B95205}" destId="{6A0E8ECD-183E-41C1-8ACA-FCFD9C8CE044}" srcOrd="7" destOrd="0" presId="urn:microsoft.com/office/officeart/2005/8/layout/gear1"/>
    <dgm:cxn modelId="{1EFA21AA-241E-4C93-9DE8-211EC9D7389E}" type="presParOf" srcId="{76EA9AF7-EE23-4358-B7D1-6C7043B95205}" destId="{657A199E-E2A1-4B72-AA81-C3298056D7D4}" srcOrd="8" destOrd="0" presId="urn:microsoft.com/office/officeart/2005/8/layout/gear1"/>
    <dgm:cxn modelId="{1E824F83-3EE2-43EF-B2F3-2131904D7187}" type="presParOf" srcId="{76EA9AF7-EE23-4358-B7D1-6C7043B95205}" destId="{D53338F9-EEE2-4927-8021-A70821FA62F9}" srcOrd="9" destOrd="0" presId="urn:microsoft.com/office/officeart/2005/8/layout/gear1"/>
    <dgm:cxn modelId="{1E3E0FA7-02F0-4775-80AF-36A8A2E4F710}" type="presParOf" srcId="{76EA9AF7-EE23-4358-B7D1-6C7043B95205}" destId="{FDBF992B-57CC-4479-983B-5D6D56F59BA0}" srcOrd="10" destOrd="0" presId="urn:microsoft.com/office/officeart/2005/8/layout/gear1"/>
    <dgm:cxn modelId="{FF5D91CC-4C04-4164-827C-B1C61C0B9231}" type="presParOf" srcId="{76EA9AF7-EE23-4358-B7D1-6C7043B95205}" destId="{8D6D3E8A-4ABE-43EF-BE15-CCD615D5E8F0}" srcOrd="11" destOrd="0" presId="urn:microsoft.com/office/officeart/2005/8/layout/gear1"/>
    <dgm:cxn modelId="{DAC257E7-185E-467C-8579-CBBA66FF2AE7}" type="presParOf" srcId="{76EA9AF7-EE23-4358-B7D1-6C7043B95205}" destId="{441A2F9E-D5F8-446A-9C28-D6CEAF1E148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F101C-1146-45B9-8270-F95F0AC54624}">
      <dsp:nvSpPr>
        <dsp:cNvPr id="0" name=""/>
        <dsp:cNvSpPr/>
      </dsp:nvSpPr>
      <dsp:spPr>
        <a:xfrm>
          <a:off x="0" y="1260495"/>
          <a:ext cx="3243383" cy="1551163"/>
        </a:xfrm>
        <a:prstGeom prst="bevel">
          <a:avLst/>
        </a:prstGeom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PROYECTO</a:t>
          </a:r>
        </a:p>
      </dsp:txBody>
      <dsp:txXfrm>
        <a:off x="193895" y="1454390"/>
        <a:ext cx="2855593" cy="1163373"/>
      </dsp:txXfrm>
    </dsp:sp>
    <dsp:sp modelId="{63C20CB9-C4F0-4B5E-A6E7-E02F75645112}">
      <dsp:nvSpPr>
        <dsp:cNvPr id="0" name=""/>
        <dsp:cNvSpPr/>
      </dsp:nvSpPr>
      <dsp:spPr>
        <a:xfrm rot="19884391">
          <a:off x="3175696" y="1745509"/>
          <a:ext cx="1109952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1109952" y="2496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702924" y="1742721"/>
        <a:ext cx="55497" cy="55497"/>
      </dsp:txXfrm>
    </dsp:sp>
    <dsp:sp modelId="{BDBA4788-B413-44F5-946D-19F99851DCC6}">
      <dsp:nvSpPr>
        <dsp:cNvPr id="0" name=""/>
        <dsp:cNvSpPr/>
      </dsp:nvSpPr>
      <dsp:spPr>
        <a:xfrm>
          <a:off x="4217963" y="896968"/>
          <a:ext cx="2431576" cy="1215788"/>
        </a:xfrm>
        <a:prstGeom prst="bevel">
          <a:avLst/>
        </a:prstGeom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Hardware</a:t>
          </a:r>
        </a:p>
      </dsp:txBody>
      <dsp:txXfrm>
        <a:off x="4369937" y="1048942"/>
        <a:ext cx="2127629" cy="911841"/>
      </dsp:txXfrm>
    </dsp:sp>
    <dsp:sp modelId="{26A1ED84-55C6-459F-BD5E-BE54EDC36792}">
      <dsp:nvSpPr>
        <dsp:cNvPr id="0" name=""/>
        <dsp:cNvSpPr/>
      </dsp:nvSpPr>
      <dsp:spPr>
        <a:xfrm rot="2696902">
          <a:off x="3041758" y="2498501"/>
          <a:ext cx="137977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1379777" y="2496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697153" y="2488968"/>
        <a:ext cx="68988" cy="68988"/>
      </dsp:txXfrm>
    </dsp:sp>
    <dsp:sp modelId="{76177022-8758-4B68-874E-FE4FFFE6F51B}">
      <dsp:nvSpPr>
        <dsp:cNvPr id="0" name=""/>
        <dsp:cNvSpPr/>
      </dsp:nvSpPr>
      <dsp:spPr>
        <a:xfrm>
          <a:off x="4219912" y="2415050"/>
          <a:ext cx="2505545" cy="1191594"/>
        </a:xfrm>
        <a:prstGeom prst="bevel">
          <a:avLst/>
        </a:prstGeom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Software</a:t>
          </a:r>
        </a:p>
      </dsp:txBody>
      <dsp:txXfrm>
        <a:off x="4368861" y="2563999"/>
        <a:ext cx="2207647" cy="8936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2040846" y="1784494"/>
          <a:ext cx="2181049" cy="2181049"/>
        </a:xfrm>
        <a:prstGeom prst="gear9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2479334" y="2295394"/>
        <a:ext cx="1304073" cy="1121105"/>
      </dsp:txXfrm>
    </dsp:sp>
    <dsp:sp modelId="{C3EDDB5E-5671-4BA8-9792-2F5D14C46E2A}">
      <dsp:nvSpPr>
        <dsp:cNvPr id="0" name=""/>
        <dsp:cNvSpPr/>
      </dsp:nvSpPr>
      <dsp:spPr>
        <a:xfrm>
          <a:off x="771872" y="1268974"/>
          <a:ext cx="1586217" cy="1586217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1171207" y="1670722"/>
        <a:ext cx="787547" cy="782721"/>
      </dsp:txXfrm>
    </dsp:sp>
    <dsp:sp modelId="{9B9AE391-448F-4190-AA2E-4975FEF5CA84}">
      <dsp:nvSpPr>
        <dsp:cNvPr id="0" name=""/>
        <dsp:cNvSpPr/>
      </dsp:nvSpPr>
      <dsp:spPr>
        <a:xfrm rot="20700000">
          <a:off x="1660315" y="174645"/>
          <a:ext cx="1554169" cy="1554169"/>
        </a:xfrm>
        <a:prstGeom prst="gear6">
          <a:avLst/>
        </a:prstGeom>
        <a:solidFill>
          <a:srgbClr val="FFC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 rot="-20700000">
        <a:off x="2001190" y="515520"/>
        <a:ext cx="872419" cy="872419"/>
      </dsp:txXfrm>
    </dsp:sp>
    <dsp:sp modelId="{FDBF992B-57CC-4479-983B-5D6D56F59BA0}">
      <dsp:nvSpPr>
        <dsp:cNvPr id="0" name=""/>
        <dsp:cNvSpPr/>
      </dsp:nvSpPr>
      <dsp:spPr>
        <a:xfrm>
          <a:off x="1870646" y="1456793"/>
          <a:ext cx="2791742" cy="2791742"/>
        </a:xfrm>
        <a:prstGeom prst="circularArrow">
          <a:avLst>
            <a:gd name="adj1" fmla="val 4687"/>
            <a:gd name="adj2" fmla="val 299029"/>
            <a:gd name="adj3" fmla="val 2510574"/>
            <a:gd name="adj4" fmla="val 15873375"/>
            <a:gd name="adj5" fmla="val 5469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490956" y="918985"/>
          <a:ext cx="2028375" cy="20283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00820" y="-164794"/>
          <a:ext cx="2186997" cy="218699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FFC00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2040846" y="1784494"/>
          <a:ext cx="2181049" cy="2181049"/>
        </a:xfrm>
        <a:prstGeom prst="gear9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2479334" y="2295394"/>
        <a:ext cx="1304073" cy="1121105"/>
      </dsp:txXfrm>
    </dsp:sp>
    <dsp:sp modelId="{C3EDDB5E-5671-4BA8-9792-2F5D14C46E2A}">
      <dsp:nvSpPr>
        <dsp:cNvPr id="0" name=""/>
        <dsp:cNvSpPr/>
      </dsp:nvSpPr>
      <dsp:spPr>
        <a:xfrm>
          <a:off x="771872" y="1268974"/>
          <a:ext cx="1586217" cy="1586217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1171207" y="1670722"/>
        <a:ext cx="787547" cy="782721"/>
      </dsp:txXfrm>
    </dsp:sp>
    <dsp:sp modelId="{9B9AE391-448F-4190-AA2E-4975FEF5CA84}">
      <dsp:nvSpPr>
        <dsp:cNvPr id="0" name=""/>
        <dsp:cNvSpPr/>
      </dsp:nvSpPr>
      <dsp:spPr>
        <a:xfrm rot="20700000">
          <a:off x="1660315" y="174645"/>
          <a:ext cx="1554169" cy="1554169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 rot="-20700000">
        <a:off x="2001190" y="515520"/>
        <a:ext cx="872419" cy="872419"/>
      </dsp:txXfrm>
    </dsp:sp>
    <dsp:sp modelId="{FDBF992B-57CC-4479-983B-5D6D56F59BA0}">
      <dsp:nvSpPr>
        <dsp:cNvPr id="0" name=""/>
        <dsp:cNvSpPr/>
      </dsp:nvSpPr>
      <dsp:spPr>
        <a:xfrm>
          <a:off x="1870646" y="1456793"/>
          <a:ext cx="2791742" cy="2791742"/>
        </a:xfrm>
        <a:prstGeom prst="circularArrow">
          <a:avLst>
            <a:gd name="adj1" fmla="val 4687"/>
            <a:gd name="adj2" fmla="val 299029"/>
            <a:gd name="adj3" fmla="val 2510574"/>
            <a:gd name="adj4" fmla="val 15873375"/>
            <a:gd name="adj5" fmla="val 5469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490956" y="918985"/>
          <a:ext cx="2028375" cy="20283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00820" y="-164794"/>
          <a:ext cx="2186997" cy="218699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3033256" y="636559"/>
          <a:ext cx="1996726" cy="1996726"/>
        </a:xfrm>
        <a:prstGeom prst="gear9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200" kern="1200" dirty="0"/>
        </a:p>
      </dsp:txBody>
      <dsp:txXfrm>
        <a:off x="3434687" y="1104283"/>
        <a:ext cx="1193864" cy="1026358"/>
      </dsp:txXfrm>
    </dsp:sp>
    <dsp:sp modelId="{C3EDDB5E-5671-4BA8-9792-2F5D14C46E2A}">
      <dsp:nvSpPr>
        <dsp:cNvPr id="0" name=""/>
        <dsp:cNvSpPr/>
      </dsp:nvSpPr>
      <dsp:spPr>
        <a:xfrm>
          <a:off x="1985289" y="2020570"/>
          <a:ext cx="1452164" cy="1452164"/>
        </a:xfrm>
        <a:prstGeom prst="gear6">
          <a:avLst/>
        </a:prstGeom>
        <a:solidFill>
          <a:srgbClr val="4CC38B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300" kern="1200" dirty="0"/>
        </a:p>
      </dsp:txBody>
      <dsp:txXfrm>
        <a:off x="2350876" y="2388366"/>
        <a:ext cx="720990" cy="716572"/>
      </dsp:txXfrm>
    </dsp:sp>
    <dsp:sp modelId="{9B9AE391-448F-4190-AA2E-4975FEF5CA84}">
      <dsp:nvSpPr>
        <dsp:cNvPr id="0" name=""/>
        <dsp:cNvSpPr/>
      </dsp:nvSpPr>
      <dsp:spPr>
        <a:xfrm rot="20700000">
          <a:off x="1782192" y="298161"/>
          <a:ext cx="1422824" cy="142282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 rot="-20700000">
        <a:off x="2094259" y="610228"/>
        <a:ext cx="798690" cy="798690"/>
      </dsp:txXfrm>
    </dsp:sp>
    <dsp:sp modelId="{FDBF992B-57CC-4479-983B-5D6D56F59BA0}">
      <dsp:nvSpPr>
        <dsp:cNvPr id="0" name=""/>
        <dsp:cNvSpPr/>
      </dsp:nvSpPr>
      <dsp:spPr>
        <a:xfrm>
          <a:off x="2882035" y="230137"/>
          <a:ext cx="2555809" cy="2555809"/>
        </a:xfrm>
        <a:prstGeom prst="circularArrow">
          <a:avLst>
            <a:gd name="adj1" fmla="val 4687"/>
            <a:gd name="adj2" fmla="val 299029"/>
            <a:gd name="adj3" fmla="val 2501164"/>
            <a:gd name="adj4" fmla="val 15893981"/>
            <a:gd name="adj5" fmla="val 5469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1566683" y="1619365"/>
          <a:ext cx="1856955" cy="18569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4CC38B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68641" y="128014"/>
          <a:ext cx="2002171" cy="200217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2040846" y="1784494"/>
          <a:ext cx="2181049" cy="2181049"/>
        </a:xfrm>
        <a:prstGeom prst="gear9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2479334" y="2295394"/>
        <a:ext cx="1304073" cy="1121105"/>
      </dsp:txXfrm>
    </dsp:sp>
    <dsp:sp modelId="{C3EDDB5E-5671-4BA8-9792-2F5D14C46E2A}">
      <dsp:nvSpPr>
        <dsp:cNvPr id="0" name=""/>
        <dsp:cNvSpPr/>
      </dsp:nvSpPr>
      <dsp:spPr>
        <a:xfrm>
          <a:off x="771872" y="1268974"/>
          <a:ext cx="1586217" cy="1586217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1171207" y="1670722"/>
        <a:ext cx="787547" cy="782721"/>
      </dsp:txXfrm>
    </dsp:sp>
    <dsp:sp modelId="{9B9AE391-448F-4190-AA2E-4975FEF5CA84}">
      <dsp:nvSpPr>
        <dsp:cNvPr id="0" name=""/>
        <dsp:cNvSpPr/>
      </dsp:nvSpPr>
      <dsp:spPr>
        <a:xfrm rot="20700000">
          <a:off x="1660315" y="174645"/>
          <a:ext cx="1554169" cy="1554169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 rot="-20700000">
        <a:off x="2001190" y="515520"/>
        <a:ext cx="872419" cy="872419"/>
      </dsp:txXfrm>
    </dsp:sp>
    <dsp:sp modelId="{FDBF992B-57CC-4479-983B-5D6D56F59BA0}">
      <dsp:nvSpPr>
        <dsp:cNvPr id="0" name=""/>
        <dsp:cNvSpPr/>
      </dsp:nvSpPr>
      <dsp:spPr>
        <a:xfrm>
          <a:off x="1870646" y="1456793"/>
          <a:ext cx="2791742" cy="2791742"/>
        </a:xfrm>
        <a:prstGeom prst="circularArrow">
          <a:avLst>
            <a:gd name="adj1" fmla="val 4687"/>
            <a:gd name="adj2" fmla="val 299029"/>
            <a:gd name="adj3" fmla="val 2510574"/>
            <a:gd name="adj4" fmla="val 15873375"/>
            <a:gd name="adj5" fmla="val 5469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490956" y="918985"/>
          <a:ext cx="2028375" cy="20283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00820" y="-164794"/>
          <a:ext cx="2186997" cy="218699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3033256" y="636559"/>
          <a:ext cx="1996726" cy="1996726"/>
        </a:xfrm>
        <a:prstGeom prst="gear9">
          <a:avLst/>
        </a:prstGeom>
        <a:solidFill>
          <a:srgbClr val="5A99D3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200" kern="1200" dirty="0"/>
        </a:p>
      </dsp:txBody>
      <dsp:txXfrm>
        <a:off x="3434687" y="1104283"/>
        <a:ext cx="1193864" cy="1026358"/>
      </dsp:txXfrm>
    </dsp:sp>
    <dsp:sp modelId="{C3EDDB5E-5671-4BA8-9792-2F5D14C46E2A}">
      <dsp:nvSpPr>
        <dsp:cNvPr id="0" name=""/>
        <dsp:cNvSpPr/>
      </dsp:nvSpPr>
      <dsp:spPr>
        <a:xfrm>
          <a:off x="1985289" y="2020570"/>
          <a:ext cx="1452164" cy="145216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300" kern="1200" dirty="0"/>
        </a:p>
      </dsp:txBody>
      <dsp:txXfrm>
        <a:off x="2350876" y="2388366"/>
        <a:ext cx="720990" cy="716572"/>
      </dsp:txXfrm>
    </dsp:sp>
    <dsp:sp modelId="{9B9AE391-448F-4190-AA2E-4975FEF5CA84}">
      <dsp:nvSpPr>
        <dsp:cNvPr id="0" name=""/>
        <dsp:cNvSpPr/>
      </dsp:nvSpPr>
      <dsp:spPr>
        <a:xfrm rot="20700000">
          <a:off x="1782192" y="298161"/>
          <a:ext cx="1422824" cy="142282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 rot="-20700000">
        <a:off x="2094259" y="610228"/>
        <a:ext cx="798690" cy="798690"/>
      </dsp:txXfrm>
    </dsp:sp>
    <dsp:sp modelId="{FDBF992B-57CC-4479-983B-5D6D56F59BA0}">
      <dsp:nvSpPr>
        <dsp:cNvPr id="0" name=""/>
        <dsp:cNvSpPr/>
      </dsp:nvSpPr>
      <dsp:spPr>
        <a:xfrm>
          <a:off x="2882035" y="230137"/>
          <a:ext cx="2555809" cy="2555809"/>
        </a:xfrm>
        <a:prstGeom prst="circularArrow">
          <a:avLst>
            <a:gd name="adj1" fmla="val 4687"/>
            <a:gd name="adj2" fmla="val 299029"/>
            <a:gd name="adj3" fmla="val 2501164"/>
            <a:gd name="adj4" fmla="val 15893981"/>
            <a:gd name="adj5" fmla="val 5469"/>
          </a:avLst>
        </a:prstGeom>
        <a:solidFill>
          <a:srgbClr val="5A99D3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1566683" y="1619365"/>
          <a:ext cx="1856955" cy="18569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68641" y="128014"/>
          <a:ext cx="2002171" cy="200217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2040846" y="1784494"/>
          <a:ext cx="2181049" cy="2181049"/>
        </a:xfrm>
        <a:prstGeom prst="gear9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2479334" y="2295394"/>
        <a:ext cx="1304073" cy="1121105"/>
      </dsp:txXfrm>
    </dsp:sp>
    <dsp:sp modelId="{C3EDDB5E-5671-4BA8-9792-2F5D14C46E2A}">
      <dsp:nvSpPr>
        <dsp:cNvPr id="0" name=""/>
        <dsp:cNvSpPr/>
      </dsp:nvSpPr>
      <dsp:spPr>
        <a:xfrm>
          <a:off x="771872" y="1268974"/>
          <a:ext cx="1586217" cy="1586217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1171207" y="1670722"/>
        <a:ext cx="787547" cy="782721"/>
      </dsp:txXfrm>
    </dsp:sp>
    <dsp:sp modelId="{9B9AE391-448F-4190-AA2E-4975FEF5CA84}">
      <dsp:nvSpPr>
        <dsp:cNvPr id="0" name=""/>
        <dsp:cNvSpPr/>
      </dsp:nvSpPr>
      <dsp:spPr>
        <a:xfrm rot="20700000">
          <a:off x="1660315" y="174645"/>
          <a:ext cx="1554169" cy="1554169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 rot="-20700000">
        <a:off x="2001190" y="515520"/>
        <a:ext cx="872419" cy="872419"/>
      </dsp:txXfrm>
    </dsp:sp>
    <dsp:sp modelId="{FDBF992B-57CC-4479-983B-5D6D56F59BA0}">
      <dsp:nvSpPr>
        <dsp:cNvPr id="0" name=""/>
        <dsp:cNvSpPr/>
      </dsp:nvSpPr>
      <dsp:spPr>
        <a:xfrm>
          <a:off x="1870646" y="1456793"/>
          <a:ext cx="2791742" cy="2791742"/>
        </a:xfrm>
        <a:prstGeom prst="circularArrow">
          <a:avLst>
            <a:gd name="adj1" fmla="val 4687"/>
            <a:gd name="adj2" fmla="val 299029"/>
            <a:gd name="adj3" fmla="val 2510574"/>
            <a:gd name="adj4" fmla="val 15873375"/>
            <a:gd name="adj5" fmla="val 5469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490956" y="918985"/>
          <a:ext cx="2028375" cy="20283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00820" y="-164794"/>
          <a:ext cx="2186997" cy="218699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3033256" y="636559"/>
          <a:ext cx="1996726" cy="1996726"/>
        </a:xfrm>
        <a:prstGeom prst="gear9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200" kern="1200" dirty="0"/>
        </a:p>
      </dsp:txBody>
      <dsp:txXfrm>
        <a:off x="3434687" y="1104283"/>
        <a:ext cx="1193864" cy="1026358"/>
      </dsp:txXfrm>
    </dsp:sp>
    <dsp:sp modelId="{C3EDDB5E-5671-4BA8-9792-2F5D14C46E2A}">
      <dsp:nvSpPr>
        <dsp:cNvPr id="0" name=""/>
        <dsp:cNvSpPr/>
      </dsp:nvSpPr>
      <dsp:spPr>
        <a:xfrm>
          <a:off x="1985289" y="2020570"/>
          <a:ext cx="1452164" cy="145216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300" kern="1200" dirty="0"/>
        </a:p>
      </dsp:txBody>
      <dsp:txXfrm>
        <a:off x="2350876" y="2388366"/>
        <a:ext cx="720990" cy="716572"/>
      </dsp:txXfrm>
    </dsp:sp>
    <dsp:sp modelId="{9B9AE391-448F-4190-AA2E-4975FEF5CA84}">
      <dsp:nvSpPr>
        <dsp:cNvPr id="0" name=""/>
        <dsp:cNvSpPr/>
      </dsp:nvSpPr>
      <dsp:spPr>
        <a:xfrm rot="20700000">
          <a:off x="1782192" y="298161"/>
          <a:ext cx="1422824" cy="1422824"/>
        </a:xfrm>
        <a:prstGeom prst="gear6">
          <a:avLst/>
        </a:prstGeom>
        <a:solidFill>
          <a:srgbClr val="75A928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 rot="-20700000">
        <a:off x="2094259" y="610228"/>
        <a:ext cx="798690" cy="798690"/>
      </dsp:txXfrm>
    </dsp:sp>
    <dsp:sp modelId="{FDBF992B-57CC-4479-983B-5D6D56F59BA0}">
      <dsp:nvSpPr>
        <dsp:cNvPr id="0" name=""/>
        <dsp:cNvSpPr/>
      </dsp:nvSpPr>
      <dsp:spPr>
        <a:xfrm>
          <a:off x="2882035" y="230137"/>
          <a:ext cx="2555809" cy="2555809"/>
        </a:xfrm>
        <a:prstGeom prst="circularArrow">
          <a:avLst>
            <a:gd name="adj1" fmla="val 4687"/>
            <a:gd name="adj2" fmla="val 299029"/>
            <a:gd name="adj3" fmla="val 2501164"/>
            <a:gd name="adj4" fmla="val 15893981"/>
            <a:gd name="adj5" fmla="val 5469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1566683" y="1619365"/>
          <a:ext cx="1856955" cy="18569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68641" y="128014"/>
          <a:ext cx="2002171" cy="200217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75A928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2040846" y="1784494"/>
          <a:ext cx="2181049" cy="2181049"/>
        </a:xfrm>
        <a:prstGeom prst="gear9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2479334" y="2295394"/>
        <a:ext cx="1304073" cy="1121105"/>
      </dsp:txXfrm>
    </dsp:sp>
    <dsp:sp modelId="{C3EDDB5E-5671-4BA8-9792-2F5D14C46E2A}">
      <dsp:nvSpPr>
        <dsp:cNvPr id="0" name=""/>
        <dsp:cNvSpPr/>
      </dsp:nvSpPr>
      <dsp:spPr>
        <a:xfrm>
          <a:off x="771872" y="1268974"/>
          <a:ext cx="1586217" cy="1586217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1171207" y="1670722"/>
        <a:ext cx="787547" cy="782721"/>
      </dsp:txXfrm>
    </dsp:sp>
    <dsp:sp modelId="{9B9AE391-448F-4190-AA2E-4975FEF5CA84}">
      <dsp:nvSpPr>
        <dsp:cNvPr id="0" name=""/>
        <dsp:cNvSpPr/>
      </dsp:nvSpPr>
      <dsp:spPr>
        <a:xfrm rot="20700000">
          <a:off x="1660315" y="174645"/>
          <a:ext cx="1554169" cy="1554169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 rot="-20700000">
        <a:off x="2001190" y="515520"/>
        <a:ext cx="872419" cy="872419"/>
      </dsp:txXfrm>
    </dsp:sp>
    <dsp:sp modelId="{FDBF992B-57CC-4479-983B-5D6D56F59BA0}">
      <dsp:nvSpPr>
        <dsp:cNvPr id="0" name=""/>
        <dsp:cNvSpPr/>
      </dsp:nvSpPr>
      <dsp:spPr>
        <a:xfrm>
          <a:off x="1870646" y="1456793"/>
          <a:ext cx="2791742" cy="2791742"/>
        </a:xfrm>
        <a:prstGeom prst="circularArrow">
          <a:avLst>
            <a:gd name="adj1" fmla="val 4687"/>
            <a:gd name="adj2" fmla="val 299029"/>
            <a:gd name="adj3" fmla="val 2510574"/>
            <a:gd name="adj4" fmla="val 15873375"/>
            <a:gd name="adj5" fmla="val 5469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490956" y="918985"/>
          <a:ext cx="2028375" cy="20283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00820" y="-164794"/>
          <a:ext cx="2186997" cy="218699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3033256" y="636559"/>
          <a:ext cx="1996726" cy="1996726"/>
        </a:xfrm>
        <a:prstGeom prst="gear9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200" kern="1200" dirty="0"/>
        </a:p>
      </dsp:txBody>
      <dsp:txXfrm>
        <a:off x="3434687" y="1104283"/>
        <a:ext cx="1193864" cy="1026358"/>
      </dsp:txXfrm>
    </dsp:sp>
    <dsp:sp modelId="{C3EDDB5E-5671-4BA8-9792-2F5D14C46E2A}">
      <dsp:nvSpPr>
        <dsp:cNvPr id="0" name=""/>
        <dsp:cNvSpPr/>
      </dsp:nvSpPr>
      <dsp:spPr>
        <a:xfrm>
          <a:off x="1985289" y="2020570"/>
          <a:ext cx="1452164" cy="145216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300" kern="1200" dirty="0"/>
        </a:p>
      </dsp:txBody>
      <dsp:txXfrm>
        <a:off x="2350876" y="2388366"/>
        <a:ext cx="720990" cy="716572"/>
      </dsp:txXfrm>
    </dsp:sp>
    <dsp:sp modelId="{9B9AE391-448F-4190-AA2E-4975FEF5CA84}">
      <dsp:nvSpPr>
        <dsp:cNvPr id="0" name=""/>
        <dsp:cNvSpPr/>
      </dsp:nvSpPr>
      <dsp:spPr>
        <a:xfrm rot="20700000">
          <a:off x="1782192" y="298161"/>
          <a:ext cx="1422824" cy="142282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 rot="-20700000">
        <a:off x="2094259" y="610228"/>
        <a:ext cx="798690" cy="798690"/>
      </dsp:txXfrm>
    </dsp:sp>
    <dsp:sp modelId="{FDBF992B-57CC-4479-983B-5D6D56F59BA0}">
      <dsp:nvSpPr>
        <dsp:cNvPr id="0" name=""/>
        <dsp:cNvSpPr/>
      </dsp:nvSpPr>
      <dsp:spPr>
        <a:xfrm>
          <a:off x="2882035" y="230137"/>
          <a:ext cx="2555809" cy="2555809"/>
        </a:xfrm>
        <a:prstGeom prst="circularArrow">
          <a:avLst>
            <a:gd name="adj1" fmla="val 4687"/>
            <a:gd name="adj2" fmla="val 299029"/>
            <a:gd name="adj3" fmla="val 2501164"/>
            <a:gd name="adj4" fmla="val 15893981"/>
            <a:gd name="adj5" fmla="val 5469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1566683" y="1619365"/>
          <a:ext cx="1856955" cy="18569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68641" y="128014"/>
          <a:ext cx="2002171" cy="200217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F101C-1146-45B9-8270-F95F0AC54624}">
      <dsp:nvSpPr>
        <dsp:cNvPr id="0" name=""/>
        <dsp:cNvSpPr/>
      </dsp:nvSpPr>
      <dsp:spPr>
        <a:xfrm>
          <a:off x="1121267" y="2271795"/>
          <a:ext cx="2399572" cy="931408"/>
        </a:xfrm>
        <a:prstGeom prst="bevel">
          <a:avLst/>
        </a:prstGeom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PROYECTO</a:t>
          </a:r>
        </a:p>
      </dsp:txBody>
      <dsp:txXfrm>
        <a:off x="1237693" y="2388221"/>
        <a:ext cx="2166720" cy="698556"/>
      </dsp:txXfrm>
    </dsp:sp>
    <dsp:sp modelId="{63C20CB9-C4F0-4B5E-A6E7-E02F75645112}">
      <dsp:nvSpPr>
        <dsp:cNvPr id="0" name=""/>
        <dsp:cNvSpPr/>
      </dsp:nvSpPr>
      <dsp:spPr>
        <a:xfrm rot="17900639">
          <a:off x="3088486" y="2001874"/>
          <a:ext cx="1646319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646319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870488" y="1971868"/>
        <a:ext cx="82315" cy="82315"/>
      </dsp:txXfrm>
    </dsp:sp>
    <dsp:sp modelId="{BDBA4788-B413-44F5-946D-19F99851DCC6}">
      <dsp:nvSpPr>
        <dsp:cNvPr id="0" name=""/>
        <dsp:cNvSpPr/>
      </dsp:nvSpPr>
      <dsp:spPr>
        <a:xfrm>
          <a:off x="4302452" y="966581"/>
          <a:ext cx="1651009" cy="643941"/>
        </a:xfrm>
        <a:prstGeom prst="bevel">
          <a:avLst/>
        </a:prstGeom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Hardware</a:t>
          </a:r>
        </a:p>
      </dsp:txBody>
      <dsp:txXfrm>
        <a:off x="4382945" y="1047074"/>
        <a:ext cx="1490023" cy="482955"/>
      </dsp:txXfrm>
    </dsp:sp>
    <dsp:sp modelId="{BD363C6D-B7A3-4353-8B82-3140EA1CBB7E}">
      <dsp:nvSpPr>
        <dsp:cNvPr id="0" name=""/>
        <dsp:cNvSpPr/>
      </dsp:nvSpPr>
      <dsp:spPr>
        <a:xfrm rot="18832147">
          <a:off x="5756035" y="813766"/>
          <a:ext cx="1286222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286222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66991" y="792761"/>
        <a:ext cx="64311" cy="64311"/>
      </dsp:txXfrm>
    </dsp:sp>
    <dsp:sp modelId="{ACFEA9D6-60EE-4AE3-8041-612683DF6A44}">
      <dsp:nvSpPr>
        <dsp:cNvPr id="0" name=""/>
        <dsp:cNvSpPr/>
      </dsp:nvSpPr>
      <dsp:spPr>
        <a:xfrm>
          <a:off x="6844831" y="147921"/>
          <a:ext cx="1104918" cy="426720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Ratón</a:t>
          </a:r>
        </a:p>
      </dsp:txBody>
      <dsp:txXfrm>
        <a:off x="6898171" y="201261"/>
        <a:ext cx="998238" cy="320040"/>
      </dsp:txXfrm>
    </dsp:sp>
    <dsp:sp modelId="{01BD9BAE-4FFD-474A-A818-6A9866B4D096}">
      <dsp:nvSpPr>
        <dsp:cNvPr id="0" name=""/>
        <dsp:cNvSpPr/>
      </dsp:nvSpPr>
      <dsp:spPr>
        <a:xfrm rot="19929748">
          <a:off x="5894930" y="1041217"/>
          <a:ext cx="1011568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011568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75425" y="1027079"/>
        <a:ext cx="50578" cy="50578"/>
      </dsp:txXfrm>
    </dsp:sp>
    <dsp:sp modelId="{FC608E1A-9BB7-4159-9789-3063BA7A2707}">
      <dsp:nvSpPr>
        <dsp:cNvPr id="0" name=""/>
        <dsp:cNvSpPr/>
      </dsp:nvSpPr>
      <dsp:spPr>
        <a:xfrm>
          <a:off x="6847966" y="627451"/>
          <a:ext cx="1260641" cy="377465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Teclado</a:t>
          </a:r>
        </a:p>
      </dsp:txBody>
      <dsp:txXfrm>
        <a:off x="6895149" y="674634"/>
        <a:ext cx="1166275" cy="283099"/>
      </dsp:txXfrm>
    </dsp:sp>
    <dsp:sp modelId="{F345F9F8-8BD1-4D84-BC40-90D2EBBDD193}">
      <dsp:nvSpPr>
        <dsp:cNvPr id="0" name=""/>
        <dsp:cNvSpPr/>
      </dsp:nvSpPr>
      <dsp:spPr>
        <a:xfrm rot="21455088">
          <a:off x="5953065" y="1258562"/>
          <a:ext cx="894072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894072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77749" y="1247362"/>
        <a:ext cx="44703" cy="44703"/>
      </dsp:txXfrm>
    </dsp:sp>
    <dsp:sp modelId="{CB3E2D5C-AF92-4A66-9C75-EA7C9CAE17EC}">
      <dsp:nvSpPr>
        <dsp:cNvPr id="0" name=""/>
        <dsp:cNvSpPr/>
      </dsp:nvSpPr>
      <dsp:spPr>
        <a:xfrm>
          <a:off x="6846740" y="1082479"/>
          <a:ext cx="1937250" cy="336792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Raspberry Pi</a:t>
          </a:r>
        </a:p>
      </dsp:txBody>
      <dsp:txXfrm>
        <a:off x="6888839" y="1124578"/>
        <a:ext cx="1853052" cy="252594"/>
      </dsp:txXfrm>
    </dsp:sp>
    <dsp:sp modelId="{5DF3C598-05A5-4177-BF7A-0BF588A14308}">
      <dsp:nvSpPr>
        <dsp:cNvPr id="0" name=""/>
        <dsp:cNvSpPr/>
      </dsp:nvSpPr>
      <dsp:spPr>
        <a:xfrm rot="1346578">
          <a:off x="5916887" y="1461754"/>
          <a:ext cx="965801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965801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75643" y="1448761"/>
        <a:ext cx="48290" cy="48290"/>
      </dsp:txXfrm>
    </dsp:sp>
    <dsp:sp modelId="{2FC6524B-92DC-4695-A92D-48EB6ACF651E}">
      <dsp:nvSpPr>
        <dsp:cNvPr id="0" name=""/>
        <dsp:cNvSpPr/>
      </dsp:nvSpPr>
      <dsp:spPr>
        <a:xfrm>
          <a:off x="6846113" y="1485735"/>
          <a:ext cx="2447267" cy="343048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Arduino Leonardo (2)</a:t>
          </a:r>
        </a:p>
      </dsp:txBody>
      <dsp:txXfrm>
        <a:off x="6888994" y="1528616"/>
        <a:ext cx="2361505" cy="257286"/>
      </dsp:txXfrm>
    </dsp:sp>
    <dsp:sp modelId="{DB5A3221-049C-4C24-925F-266D4E6865FA}">
      <dsp:nvSpPr>
        <dsp:cNvPr id="0" name=""/>
        <dsp:cNvSpPr/>
      </dsp:nvSpPr>
      <dsp:spPr>
        <a:xfrm rot="2466600">
          <a:off x="5807620" y="1666333"/>
          <a:ext cx="1183052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183052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69570" y="1647908"/>
        <a:ext cx="59152" cy="59152"/>
      </dsp:txXfrm>
    </dsp:sp>
    <dsp:sp modelId="{2ECC4456-78F6-4E2E-8C94-E9BB462B84A1}">
      <dsp:nvSpPr>
        <dsp:cNvPr id="0" name=""/>
        <dsp:cNvSpPr/>
      </dsp:nvSpPr>
      <dsp:spPr>
        <a:xfrm>
          <a:off x="6844831" y="1893889"/>
          <a:ext cx="2539620" cy="345055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Módulo Ethernet (2)</a:t>
          </a:r>
        </a:p>
      </dsp:txBody>
      <dsp:txXfrm>
        <a:off x="6887963" y="1937021"/>
        <a:ext cx="2453356" cy="258791"/>
      </dsp:txXfrm>
    </dsp:sp>
    <dsp:sp modelId="{26A1ED84-55C6-459F-BD5E-BE54EDC36792}">
      <dsp:nvSpPr>
        <dsp:cNvPr id="0" name=""/>
        <dsp:cNvSpPr/>
      </dsp:nvSpPr>
      <dsp:spPr>
        <a:xfrm rot="3497389">
          <a:off x="3162117" y="3369658"/>
          <a:ext cx="1512392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512392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880503" y="3342999"/>
        <a:ext cx="75619" cy="75619"/>
      </dsp:txXfrm>
    </dsp:sp>
    <dsp:sp modelId="{76177022-8758-4B68-874E-FE4FFFE6F51B}">
      <dsp:nvSpPr>
        <dsp:cNvPr id="0" name=""/>
        <dsp:cNvSpPr/>
      </dsp:nvSpPr>
      <dsp:spPr>
        <a:xfrm>
          <a:off x="4315787" y="3714716"/>
          <a:ext cx="1637674" cy="618804"/>
        </a:xfrm>
        <a:prstGeom prst="bevel">
          <a:avLst/>
        </a:prstGeom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Software</a:t>
          </a:r>
        </a:p>
      </dsp:txBody>
      <dsp:txXfrm>
        <a:off x="4393138" y="3792067"/>
        <a:ext cx="1482973" cy="464103"/>
      </dsp:txXfrm>
    </dsp:sp>
    <dsp:sp modelId="{5E59C965-D0E6-4287-AAE1-6E72D453D164}">
      <dsp:nvSpPr>
        <dsp:cNvPr id="0" name=""/>
        <dsp:cNvSpPr/>
      </dsp:nvSpPr>
      <dsp:spPr>
        <a:xfrm rot="18078366">
          <a:off x="5539820" y="3277280"/>
          <a:ext cx="1722108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722108" y="11151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00" kern="1200"/>
        </a:p>
      </dsp:txBody>
      <dsp:txXfrm>
        <a:off x="6357822" y="3245378"/>
        <a:ext cx="86105" cy="86105"/>
      </dsp:txXfrm>
    </dsp:sp>
    <dsp:sp modelId="{9E851359-06D2-40F4-8A6A-5C57F09F8361}">
      <dsp:nvSpPr>
        <dsp:cNvPr id="0" name=""/>
        <dsp:cNvSpPr/>
      </dsp:nvSpPr>
      <dsp:spPr>
        <a:xfrm>
          <a:off x="6848287" y="2360865"/>
          <a:ext cx="1391577" cy="383756"/>
        </a:xfrm>
        <a:prstGeom prst="bevel">
          <a:avLst/>
        </a:prstGeom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Century" panose="02040604050505020304" pitchFamily="18" charset="0"/>
            </a:rPr>
            <a:t>mk.c</a:t>
          </a:r>
          <a:endParaRPr lang="es-ES" sz="1800" kern="1200" dirty="0">
            <a:latin typeface="Century" panose="02040604050505020304" pitchFamily="18" charset="0"/>
          </a:endParaRPr>
        </a:p>
      </dsp:txBody>
      <dsp:txXfrm>
        <a:off x="6896257" y="2408835"/>
        <a:ext cx="1295638" cy="287817"/>
      </dsp:txXfrm>
    </dsp:sp>
    <dsp:sp modelId="{567CBCA3-145B-4D13-9291-B4C24DD95811}">
      <dsp:nvSpPr>
        <dsp:cNvPr id="0" name=""/>
        <dsp:cNvSpPr/>
      </dsp:nvSpPr>
      <dsp:spPr>
        <a:xfrm rot="18745800">
          <a:off x="5736492" y="3520683"/>
          <a:ext cx="1333919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333919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70104" y="3498486"/>
        <a:ext cx="66695" cy="66695"/>
      </dsp:txXfrm>
    </dsp:sp>
    <dsp:sp modelId="{5CD35A26-A4F2-4264-BE15-4EB69B63CBA7}">
      <dsp:nvSpPr>
        <dsp:cNvPr id="0" name=""/>
        <dsp:cNvSpPr/>
      </dsp:nvSpPr>
      <dsp:spPr>
        <a:xfrm>
          <a:off x="6853442" y="2844443"/>
          <a:ext cx="2602642" cy="390214"/>
        </a:xfrm>
        <a:prstGeom prst="bevel">
          <a:avLst/>
        </a:prstGeom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save_capture.cpp</a:t>
          </a:r>
        </a:p>
      </dsp:txBody>
      <dsp:txXfrm>
        <a:off x="6902219" y="2893220"/>
        <a:ext cx="2505088" cy="292660"/>
      </dsp:txXfrm>
    </dsp:sp>
    <dsp:sp modelId="{4B52F2E9-9ABC-4184-B336-3B645C835628}">
      <dsp:nvSpPr>
        <dsp:cNvPr id="0" name=""/>
        <dsp:cNvSpPr/>
      </dsp:nvSpPr>
      <dsp:spPr>
        <a:xfrm rot="19866759">
          <a:off x="5889513" y="3764689"/>
          <a:ext cx="1027878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027878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77755" y="3750143"/>
        <a:ext cx="51393" cy="51393"/>
      </dsp:txXfrm>
    </dsp:sp>
    <dsp:sp modelId="{8E87261B-4109-4ED5-B901-983D1D526325}">
      <dsp:nvSpPr>
        <dsp:cNvPr id="0" name=""/>
        <dsp:cNvSpPr/>
      </dsp:nvSpPr>
      <dsp:spPr>
        <a:xfrm>
          <a:off x="6853442" y="3339160"/>
          <a:ext cx="2658112" cy="376803"/>
        </a:xfrm>
        <a:prstGeom prst="bevel">
          <a:avLst/>
        </a:prstGeom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calibration.cpp</a:t>
          </a:r>
        </a:p>
      </dsp:txBody>
      <dsp:txXfrm>
        <a:off x="6900542" y="3386260"/>
        <a:ext cx="2563912" cy="282603"/>
      </dsp:txXfrm>
    </dsp:sp>
    <dsp:sp modelId="{AEEE4507-4FA1-4575-B10F-1654703FB959}">
      <dsp:nvSpPr>
        <dsp:cNvPr id="0" name=""/>
        <dsp:cNvSpPr/>
      </dsp:nvSpPr>
      <dsp:spPr>
        <a:xfrm rot="21506907">
          <a:off x="5953297" y="4000779"/>
          <a:ext cx="900310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900310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80944" y="3989422"/>
        <a:ext cx="45015" cy="45015"/>
      </dsp:txXfrm>
    </dsp:sp>
    <dsp:sp modelId="{9936F48F-A645-4ACE-97AC-75CA8FD06729}">
      <dsp:nvSpPr>
        <dsp:cNvPr id="0" name=""/>
        <dsp:cNvSpPr/>
      </dsp:nvSpPr>
      <dsp:spPr>
        <a:xfrm>
          <a:off x="6853442" y="3820467"/>
          <a:ext cx="2651326" cy="358550"/>
        </a:xfrm>
        <a:prstGeom prst="bevel">
          <a:avLst/>
        </a:prstGeom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eye_detect.cpp</a:t>
          </a:r>
        </a:p>
      </dsp:txBody>
      <dsp:txXfrm>
        <a:off x="6898261" y="3865286"/>
        <a:ext cx="2561688" cy="268912"/>
      </dsp:txXfrm>
    </dsp:sp>
    <dsp:sp modelId="{CFE986F4-8101-4FB4-A8FD-07A52D5D648C}">
      <dsp:nvSpPr>
        <dsp:cNvPr id="0" name=""/>
        <dsp:cNvSpPr/>
      </dsp:nvSpPr>
      <dsp:spPr>
        <a:xfrm rot="1606133">
          <a:off x="5899448" y="4239967"/>
          <a:ext cx="1008008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008008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78252" y="4225918"/>
        <a:ext cx="50400" cy="50400"/>
      </dsp:txXfrm>
    </dsp:sp>
    <dsp:sp modelId="{C70CC031-AA95-4A61-B31F-612F681DF18C}">
      <dsp:nvSpPr>
        <dsp:cNvPr id="0" name=""/>
        <dsp:cNvSpPr/>
      </dsp:nvSpPr>
      <dsp:spPr>
        <a:xfrm>
          <a:off x="6853442" y="4283520"/>
          <a:ext cx="1866801" cy="389197"/>
        </a:xfrm>
        <a:prstGeom prst="bevel">
          <a:avLst/>
        </a:prstGeom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Century" panose="02040604050505020304" pitchFamily="18" charset="0"/>
            </a:rPr>
            <a:t>Selector.c</a:t>
          </a:r>
          <a:endParaRPr lang="es-ES" sz="1800" kern="1200" dirty="0">
            <a:latin typeface="Century" panose="02040604050505020304" pitchFamily="18" charset="0"/>
          </a:endParaRPr>
        </a:p>
      </dsp:txBody>
      <dsp:txXfrm>
        <a:off x="6902092" y="4332170"/>
        <a:ext cx="1769501" cy="291897"/>
      </dsp:txXfrm>
    </dsp:sp>
    <dsp:sp modelId="{E0773590-2A88-40B3-9B34-90506FC1810B}">
      <dsp:nvSpPr>
        <dsp:cNvPr id="0" name=""/>
        <dsp:cNvSpPr/>
      </dsp:nvSpPr>
      <dsp:spPr>
        <a:xfrm rot="2753034">
          <a:off x="5757021" y="4477061"/>
          <a:ext cx="1292862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292862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71131" y="4455890"/>
        <a:ext cx="64643" cy="64643"/>
      </dsp:txXfrm>
    </dsp:sp>
    <dsp:sp modelId="{13E54745-E9C8-45BB-B1CB-4485A2B02823}">
      <dsp:nvSpPr>
        <dsp:cNvPr id="0" name=""/>
        <dsp:cNvSpPr/>
      </dsp:nvSpPr>
      <dsp:spPr>
        <a:xfrm>
          <a:off x="6853442" y="4777220"/>
          <a:ext cx="1711245" cy="350168"/>
        </a:xfrm>
        <a:prstGeom prst="bevel">
          <a:avLst/>
        </a:prstGeom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Century" panose="02040604050505020304" pitchFamily="18" charset="0"/>
            </a:rPr>
            <a:t>Cliente.c</a:t>
          </a:r>
          <a:endParaRPr lang="es-ES" sz="1800" kern="1200" dirty="0">
            <a:latin typeface="Century" panose="02040604050505020304" pitchFamily="18" charset="0"/>
          </a:endParaRPr>
        </a:p>
      </dsp:txBody>
      <dsp:txXfrm>
        <a:off x="6897213" y="4820991"/>
        <a:ext cx="1623703" cy="262626"/>
      </dsp:txXfrm>
    </dsp:sp>
    <dsp:sp modelId="{17C440FA-E103-41EA-BE2D-26DE2ED28652}">
      <dsp:nvSpPr>
        <dsp:cNvPr id="0" name=""/>
        <dsp:cNvSpPr/>
      </dsp:nvSpPr>
      <dsp:spPr>
        <a:xfrm rot="3437005">
          <a:off x="5570883" y="4713453"/>
          <a:ext cx="1665138" cy="22302"/>
        </a:xfrm>
        <a:custGeom>
          <a:avLst/>
          <a:gdLst/>
          <a:ahLst/>
          <a:cxnLst/>
          <a:rect l="0" t="0" r="0" b="0"/>
          <a:pathLst>
            <a:path>
              <a:moveTo>
                <a:pt x="0" y="11151"/>
              </a:moveTo>
              <a:lnTo>
                <a:pt x="1665138" y="11151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361824" y="4682976"/>
        <a:ext cx="83256" cy="83256"/>
      </dsp:txXfrm>
    </dsp:sp>
    <dsp:sp modelId="{38EA908A-1995-4691-8565-DC8AEB200790}">
      <dsp:nvSpPr>
        <dsp:cNvPr id="0" name=""/>
        <dsp:cNvSpPr/>
      </dsp:nvSpPr>
      <dsp:spPr>
        <a:xfrm>
          <a:off x="6853442" y="5231892"/>
          <a:ext cx="2520126" cy="386396"/>
        </a:xfrm>
        <a:prstGeom prst="bevel">
          <a:avLst/>
        </a:prstGeom>
        <a:solidFill>
          <a:srgbClr val="FFFF00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Century" panose="02040604050505020304" pitchFamily="18" charset="0"/>
            </a:rPr>
            <a:t>Servidor_TCP.ino</a:t>
          </a:r>
          <a:endParaRPr lang="es-ES" sz="1800" kern="1200" dirty="0">
            <a:latin typeface="Century" panose="02040604050505020304" pitchFamily="18" charset="0"/>
          </a:endParaRPr>
        </a:p>
      </dsp:txBody>
      <dsp:txXfrm>
        <a:off x="6901742" y="5280192"/>
        <a:ext cx="2423527" cy="289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F101C-1146-45B9-8270-F95F0AC54624}">
      <dsp:nvSpPr>
        <dsp:cNvPr id="0" name=""/>
        <dsp:cNvSpPr/>
      </dsp:nvSpPr>
      <dsp:spPr>
        <a:xfrm>
          <a:off x="765839" y="2628585"/>
          <a:ext cx="2352437" cy="645999"/>
        </a:xfrm>
        <a:prstGeom prst="bevel">
          <a:avLst/>
        </a:prstGeom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PROYECTO</a:t>
          </a:r>
        </a:p>
      </dsp:txBody>
      <dsp:txXfrm>
        <a:off x="846589" y="2709335"/>
        <a:ext cx="2190937" cy="484499"/>
      </dsp:txXfrm>
    </dsp:sp>
    <dsp:sp modelId="{63C20CB9-C4F0-4B5E-A6E7-E02F75645112}">
      <dsp:nvSpPr>
        <dsp:cNvPr id="0" name=""/>
        <dsp:cNvSpPr/>
      </dsp:nvSpPr>
      <dsp:spPr>
        <a:xfrm rot="18166881">
          <a:off x="2838194" y="2393605"/>
          <a:ext cx="1221554" cy="88945"/>
        </a:xfrm>
        <a:custGeom>
          <a:avLst/>
          <a:gdLst/>
          <a:ahLst/>
          <a:cxnLst/>
          <a:rect l="0" t="0" r="0" b="0"/>
          <a:pathLst>
            <a:path>
              <a:moveTo>
                <a:pt x="0" y="44472"/>
              </a:moveTo>
              <a:lnTo>
                <a:pt x="1221554" y="44472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418433" y="2407538"/>
        <a:ext cx="61077" cy="61077"/>
      </dsp:txXfrm>
    </dsp:sp>
    <dsp:sp modelId="{BDBA4788-B413-44F5-946D-19F99851DCC6}">
      <dsp:nvSpPr>
        <dsp:cNvPr id="0" name=""/>
        <dsp:cNvSpPr/>
      </dsp:nvSpPr>
      <dsp:spPr>
        <a:xfrm>
          <a:off x="3779668" y="1626244"/>
          <a:ext cx="1772510" cy="596653"/>
        </a:xfrm>
        <a:prstGeom prst="bevel">
          <a:avLst/>
        </a:prstGeom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Hardware</a:t>
          </a:r>
        </a:p>
      </dsp:txBody>
      <dsp:txXfrm>
        <a:off x="3854250" y="1700826"/>
        <a:ext cx="1623346" cy="447489"/>
      </dsp:txXfrm>
    </dsp:sp>
    <dsp:sp modelId="{BD363C6D-B7A3-4353-8B82-3140EA1CBB7E}">
      <dsp:nvSpPr>
        <dsp:cNvPr id="0" name=""/>
        <dsp:cNvSpPr/>
      </dsp:nvSpPr>
      <dsp:spPr>
        <a:xfrm rot="18473867">
          <a:off x="5274536" y="1312133"/>
          <a:ext cx="1439512" cy="88945"/>
        </a:xfrm>
        <a:custGeom>
          <a:avLst/>
          <a:gdLst/>
          <a:ahLst/>
          <a:cxnLst/>
          <a:rect l="0" t="0" r="0" b="0"/>
          <a:pathLst>
            <a:path>
              <a:moveTo>
                <a:pt x="0" y="44472"/>
              </a:moveTo>
              <a:lnTo>
                <a:pt x="1439512" y="44472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958304" y="1320617"/>
        <a:ext cx="71975" cy="71975"/>
      </dsp:txXfrm>
    </dsp:sp>
    <dsp:sp modelId="{ACFEA9D6-60EE-4AE3-8041-612683DF6A44}">
      <dsp:nvSpPr>
        <dsp:cNvPr id="0" name=""/>
        <dsp:cNvSpPr/>
      </dsp:nvSpPr>
      <dsp:spPr>
        <a:xfrm>
          <a:off x="6436405" y="568320"/>
          <a:ext cx="1216923" cy="440640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Ratón</a:t>
          </a:r>
        </a:p>
      </dsp:txBody>
      <dsp:txXfrm>
        <a:off x="6491485" y="623400"/>
        <a:ext cx="1106763" cy="330480"/>
      </dsp:txXfrm>
    </dsp:sp>
    <dsp:sp modelId="{01BD9BAE-4FFD-474A-A818-6A9866B4D096}">
      <dsp:nvSpPr>
        <dsp:cNvPr id="0" name=""/>
        <dsp:cNvSpPr/>
      </dsp:nvSpPr>
      <dsp:spPr>
        <a:xfrm rot="19647004">
          <a:off x="5470159" y="1599158"/>
          <a:ext cx="1044320" cy="88945"/>
        </a:xfrm>
        <a:custGeom>
          <a:avLst/>
          <a:gdLst/>
          <a:ahLst/>
          <a:cxnLst/>
          <a:rect l="0" t="0" r="0" b="0"/>
          <a:pathLst>
            <a:path>
              <a:moveTo>
                <a:pt x="0" y="44472"/>
              </a:moveTo>
              <a:lnTo>
                <a:pt x="1044320" y="44472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966211" y="1617522"/>
        <a:ext cx="52216" cy="52216"/>
      </dsp:txXfrm>
    </dsp:sp>
    <dsp:sp modelId="{FC608E1A-9BB7-4159-9789-3063BA7A2707}">
      <dsp:nvSpPr>
        <dsp:cNvPr id="0" name=""/>
        <dsp:cNvSpPr/>
      </dsp:nvSpPr>
      <dsp:spPr>
        <a:xfrm>
          <a:off x="6432460" y="1125435"/>
          <a:ext cx="1194362" cy="474510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Teclado</a:t>
          </a:r>
        </a:p>
      </dsp:txBody>
      <dsp:txXfrm>
        <a:off x="6491774" y="1184749"/>
        <a:ext cx="1075734" cy="355882"/>
      </dsp:txXfrm>
    </dsp:sp>
    <dsp:sp modelId="{F345F9F8-8BD1-4D84-BC40-90D2EBBDD193}">
      <dsp:nvSpPr>
        <dsp:cNvPr id="0" name=""/>
        <dsp:cNvSpPr/>
      </dsp:nvSpPr>
      <dsp:spPr>
        <a:xfrm rot="21567444">
          <a:off x="5552158" y="1875930"/>
          <a:ext cx="880209" cy="88945"/>
        </a:xfrm>
        <a:custGeom>
          <a:avLst/>
          <a:gdLst/>
          <a:ahLst/>
          <a:cxnLst/>
          <a:rect l="0" t="0" r="0" b="0"/>
          <a:pathLst>
            <a:path>
              <a:moveTo>
                <a:pt x="0" y="44472"/>
              </a:moveTo>
              <a:lnTo>
                <a:pt x="880209" y="44472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970258" y="1898397"/>
        <a:ext cx="44010" cy="44010"/>
      </dsp:txXfrm>
    </dsp:sp>
    <dsp:sp modelId="{CB3E2D5C-AF92-4A66-9C75-EA7C9CAE17EC}">
      <dsp:nvSpPr>
        <dsp:cNvPr id="0" name=""/>
        <dsp:cNvSpPr/>
      </dsp:nvSpPr>
      <dsp:spPr>
        <a:xfrm>
          <a:off x="6432349" y="1713002"/>
          <a:ext cx="1763619" cy="406465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Raspberry Pi</a:t>
          </a:r>
        </a:p>
      </dsp:txBody>
      <dsp:txXfrm>
        <a:off x="6483157" y="1763810"/>
        <a:ext cx="1662003" cy="304849"/>
      </dsp:txXfrm>
    </dsp:sp>
    <dsp:sp modelId="{5DF3C598-05A5-4177-BF7A-0BF588A14308}">
      <dsp:nvSpPr>
        <dsp:cNvPr id="0" name=""/>
        <dsp:cNvSpPr/>
      </dsp:nvSpPr>
      <dsp:spPr>
        <a:xfrm rot="1807366">
          <a:off x="5483058" y="2136955"/>
          <a:ext cx="1023633" cy="88945"/>
        </a:xfrm>
        <a:custGeom>
          <a:avLst/>
          <a:gdLst/>
          <a:ahLst/>
          <a:cxnLst/>
          <a:rect l="0" t="0" r="0" b="0"/>
          <a:pathLst>
            <a:path>
              <a:moveTo>
                <a:pt x="0" y="44472"/>
              </a:moveTo>
              <a:lnTo>
                <a:pt x="1023633" y="44472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969284" y="2155837"/>
        <a:ext cx="51181" cy="51181"/>
      </dsp:txXfrm>
    </dsp:sp>
    <dsp:sp modelId="{2FC6524B-92DC-4695-A92D-48EB6ACF651E}">
      <dsp:nvSpPr>
        <dsp:cNvPr id="0" name=""/>
        <dsp:cNvSpPr/>
      </dsp:nvSpPr>
      <dsp:spPr>
        <a:xfrm>
          <a:off x="6437572" y="2181761"/>
          <a:ext cx="2639344" cy="513048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Arduino Leonardo (2)</a:t>
          </a:r>
        </a:p>
      </dsp:txBody>
      <dsp:txXfrm>
        <a:off x="6501703" y="2245892"/>
        <a:ext cx="2511082" cy="384786"/>
      </dsp:txXfrm>
    </dsp:sp>
    <dsp:sp modelId="{DB5A3221-049C-4C24-925F-266D4E6865FA}">
      <dsp:nvSpPr>
        <dsp:cNvPr id="0" name=""/>
        <dsp:cNvSpPr/>
      </dsp:nvSpPr>
      <dsp:spPr>
        <a:xfrm rot="3037303">
          <a:off x="5297529" y="2418549"/>
          <a:ext cx="1393192" cy="88945"/>
        </a:xfrm>
        <a:custGeom>
          <a:avLst/>
          <a:gdLst/>
          <a:ahLst/>
          <a:cxnLst/>
          <a:rect l="0" t="0" r="0" b="0"/>
          <a:pathLst>
            <a:path>
              <a:moveTo>
                <a:pt x="0" y="44472"/>
              </a:moveTo>
              <a:lnTo>
                <a:pt x="1393192" y="44472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959295" y="2428191"/>
        <a:ext cx="69659" cy="69659"/>
      </dsp:txXfrm>
    </dsp:sp>
    <dsp:sp modelId="{2ECC4456-78F6-4E2E-8C94-E9BB462B84A1}">
      <dsp:nvSpPr>
        <dsp:cNvPr id="0" name=""/>
        <dsp:cNvSpPr/>
      </dsp:nvSpPr>
      <dsp:spPr>
        <a:xfrm>
          <a:off x="6436072" y="2755798"/>
          <a:ext cx="2532650" cy="491348"/>
        </a:xfrm>
        <a:prstGeom prst="bevel">
          <a:avLst/>
        </a:prstGeom>
        <a:solidFill>
          <a:schemeClr val="accent6">
            <a:lumMod val="60000"/>
            <a:lumOff val="40000"/>
          </a:schemeClr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Módulo Ethernet (2)</a:t>
          </a:r>
        </a:p>
      </dsp:txBody>
      <dsp:txXfrm>
        <a:off x="6497491" y="2817217"/>
        <a:ext cx="2409813" cy="368511"/>
      </dsp:txXfrm>
    </dsp:sp>
    <dsp:sp modelId="{26A1ED84-55C6-459F-BD5E-BE54EDC36792}">
      <dsp:nvSpPr>
        <dsp:cNvPr id="0" name=""/>
        <dsp:cNvSpPr/>
      </dsp:nvSpPr>
      <dsp:spPr>
        <a:xfrm rot="3643723">
          <a:off x="2764349" y="3511225"/>
          <a:ext cx="1385081" cy="88945"/>
        </a:xfrm>
        <a:custGeom>
          <a:avLst/>
          <a:gdLst/>
          <a:ahLst/>
          <a:cxnLst/>
          <a:rect l="0" t="0" r="0" b="0"/>
          <a:pathLst>
            <a:path>
              <a:moveTo>
                <a:pt x="0" y="44472"/>
              </a:moveTo>
              <a:lnTo>
                <a:pt x="1385081" y="44472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422263" y="3521070"/>
        <a:ext cx="69254" cy="69254"/>
      </dsp:txXfrm>
    </dsp:sp>
    <dsp:sp modelId="{76177022-8758-4B68-874E-FE4FFFE6F51B}">
      <dsp:nvSpPr>
        <dsp:cNvPr id="0" name=""/>
        <dsp:cNvSpPr/>
      </dsp:nvSpPr>
      <dsp:spPr>
        <a:xfrm>
          <a:off x="3795505" y="3856261"/>
          <a:ext cx="1672595" cy="607100"/>
        </a:xfrm>
        <a:prstGeom prst="bevel">
          <a:avLst/>
        </a:prstGeom>
        <a:solidFill>
          <a:srgbClr val="FFFFFF"/>
        </a:solidFill>
        <a:ln w="2857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entury" panose="02040604050505020304" pitchFamily="18" charset="0"/>
            </a:rPr>
            <a:t>Software</a:t>
          </a:r>
        </a:p>
      </dsp:txBody>
      <dsp:txXfrm>
        <a:off x="3871393" y="3932149"/>
        <a:ext cx="1520820" cy="455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2040846" y="1784494"/>
          <a:ext cx="2181049" cy="218104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tx1"/>
              </a:solidFill>
              <a:latin typeface="Century" panose="02040604050505020304" pitchFamily="18" charset="0"/>
            </a:rPr>
            <a:t>Eventos teclado y ratón</a:t>
          </a:r>
        </a:p>
      </dsp:txBody>
      <dsp:txXfrm>
        <a:off x="2479334" y="2295394"/>
        <a:ext cx="1304073" cy="1121105"/>
      </dsp:txXfrm>
    </dsp:sp>
    <dsp:sp modelId="{C3EDDB5E-5671-4BA8-9792-2F5D14C46E2A}">
      <dsp:nvSpPr>
        <dsp:cNvPr id="0" name=""/>
        <dsp:cNvSpPr/>
      </dsp:nvSpPr>
      <dsp:spPr>
        <a:xfrm>
          <a:off x="771872" y="1268974"/>
          <a:ext cx="1586217" cy="1586217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1171207" y="1670722"/>
        <a:ext cx="787547" cy="782721"/>
      </dsp:txXfrm>
    </dsp:sp>
    <dsp:sp modelId="{9B9AE391-448F-4190-AA2E-4975FEF5CA84}">
      <dsp:nvSpPr>
        <dsp:cNvPr id="0" name=""/>
        <dsp:cNvSpPr/>
      </dsp:nvSpPr>
      <dsp:spPr>
        <a:xfrm rot="20700000">
          <a:off x="1660315" y="174645"/>
          <a:ext cx="1554169" cy="1554169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 rot="-20700000">
        <a:off x="2001190" y="515520"/>
        <a:ext cx="872419" cy="872419"/>
      </dsp:txXfrm>
    </dsp:sp>
    <dsp:sp modelId="{FDBF992B-57CC-4479-983B-5D6D56F59BA0}">
      <dsp:nvSpPr>
        <dsp:cNvPr id="0" name=""/>
        <dsp:cNvSpPr/>
      </dsp:nvSpPr>
      <dsp:spPr>
        <a:xfrm>
          <a:off x="1870646" y="1456793"/>
          <a:ext cx="2791742" cy="2791742"/>
        </a:xfrm>
        <a:prstGeom prst="circularArrow">
          <a:avLst>
            <a:gd name="adj1" fmla="val 4687"/>
            <a:gd name="adj2" fmla="val 299029"/>
            <a:gd name="adj3" fmla="val 2510574"/>
            <a:gd name="adj4" fmla="val 1587337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490956" y="918985"/>
          <a:ext cx="2028375" cy="20283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00820" y="-164794"/>
          <a:ext cx="2186997" cy="218699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3033256" y="636559"/>
          <a:ext cx="1996726" cy="1996726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200" kern="1200" dirty="0"/>
        </a:p>
      </dsp:txBody>
      <dsp:txXfrm>
        <a:off x="3434687" y="1104283"/>
        <a:ext cx="1193864" cy="1026358"/>
      </dsp:txXfrm>
    </dsp:sp>
    <dsp:sp modelId="{C3EDDB5E-5671-4BA8-9792-2F5D14C46E2A}">
      <dsp:nvSpPr>
        <dsp:cNvPr id="0" name=""/>
        <dsp:cNvSpPr/>
      </dsp:nvSpPr>
      <dsp:spPr>
        <a:xfrm>
          <a:off x="1985289" y="2020570"/>
          <a:ext cx="1452164" cy="1452164"/>
        </a:xfrm>
        <a:prstGeom prst="gear6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300" kern="1200" dirty="0"/>
        </a:p>
      </dsp:txBody>
      <dsp:txXfrm>
        <a:off x="2350876" y="2388366"/>
        <a:ext cx="720990" cy="716572"/>
      </dsp:txXfrm>
    </dsp:sp>
    <dsp:sp modelId="{9B9AE391-448F-4190-AA2E-4975FEF5CA84}">
      <dsp:nvSpPr>
        <dsp:cNvPr id="0" name=""/>
        <dsp:cNvSpPr/>
      </dsp:nvSpPr>
      <dsp:spPr>
        <a:xfrm rot="20700000">
          <a:off x="1782192" y="298161"/>
          <a:ext cx="1422824" cy="1422824"/>
        </a:xfrm>
        <a:prstGeom prst="gear6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 rot="-20700000">
        <a:off x="2094259" y="610228"/>
        <a:ext cx="798690" cy="798690"/>
      </dsp:txXfrm>
    </dsp:sp>
    <dsp:sp modelId="{FDBF992B-57CC-4479-983B-5D6D56F59BA0}">
      <dsp:nvSpPr>
        <dsp:cNvPr id="0" name=""/>
        <dsp:cNvSpPr/>
      </dsp:nvSpPr>
      <dsp:spPr>
        <a:xfrm>
          <a:off x="2882035" y="230137"/>
          <a:ext cx="2555809" cy="2555809"/>
        </a:xfrm>
        <a:prstGeom prst="circularArrow">
          <a:avLst>
            <a:gd name="adj1" fmla="val 4687"/>
            <a:gd name="adj2" fmla="val 299029"/>
            <a:gd name="adj3" fmla="val 2501164"/>
            <a:gd name="adj4" fmla="val 15893981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1566683" y="1619365"/>
          <a:ext cx="1856955" cy="18569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68641" y="128014"/>
          <a:ext cx="2002171" cy="200217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2040846" y="1784494"/>
          <a:ext cx="2181049" cy="218104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tx1"/>
              </a:solidFill>
              <a:latin typeface="Century" panose="02040604050505020304" pitchFamily="18" charset="0"/>
            </a:rPr>
            <a:t>Eventos teclado y ratón</a:t>
          </a:r>
        </a:p>
      </dsp:txBody>
      <dsp:txXfrm>
        <a:off x="2479334" y="2295394"/>
        <a:ext cx="1304073" cy="1121105"/>
      </dsp:txXfrm>
    </dsp:sp>
    <dsp:sp modelId="{C3EDDB5E-5671-4BA8-9792-2F5D14C46E2A}">
      <dsp:nvSpPr>
        <dsp:cNvPr id="0" name=""/>
        <dsp:cNvSpPr/>
      </dsp:nvSpPr>
      <dsp:spPr>
        <a:xfrm>
          <a:off x="771872" y="1268974"/>
          <a:ext cx="1586217" cy="1586217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1171207" y="1670722"/>
        <a:ext cx="787547" cy="782721"/>
      </dsp:txXfrm>
    </dsp:sp>
    <dsp:sp modelId="{9B9AE391-448F-4190-AA2E-4975FEF5CA84}">
      <dsp:nvSpPr>
        <dsp:cNvPr id="0" name=""/>
        <dsp:cNvSpPr/>
      </dsp:nvSpPr>
      <dsp:spPr>
        <a:xfrm rot="20700000">
          <a:off x="1660315" y="174645"/>
          <a:ext cx="1554169" cy="1554169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 rot="-20700000">
        <a:off x="2001190" y="515520"/>
        <a:ext cx="872419" cy="872419"/>
      </dsp:txXfrm>
    </dsp:sp>
    <dsp:sp modelId="{FDBF992B-57CC-4479-983B-5D6D56F59BA0}">
      <dsp:nvSpPr>
        <dsp:cNvPr id="0" name=""/>
        <dsp:cNvSpPr/>
      </dsp:nvSpPr>
      <dsp:spPr>
        <a:xfrm>
          <a:off x="1870646" y="1456793"/>
          <a:ext cx="2791742" cy="2791742"/>
        </a:xfrm>
        <a:prstGeom prst="circularArrow">
          <a:avLst>
            <a:gd name="adj1" fmla="val 4687"/>
            <a:gd name="adj2" fmla="val 299029"/>
            <a:gd name="adj3" fmla="val 2510574"/>
            <a:gd name="adj4" fmla="val 1587337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490956" y="918985"/>
          <a:ext cx="2028375" cy="20283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00820" y="-164794"/>
          <a:ext cx="2186997" cy="218699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3033256" y="636559"/>
          <a:ext cx="1996726" cy="1996726"/>
        </a:xfrm>
        <a:prstGeom prst="gear9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200" kern="1200" dirty="0"/>
        </a:p>
      </dsp:txBody>
      <dsp:txXfrm>
        <a:off x="3434687" y="1104283"/>
        <a:ext cx="1193864" cy="1026358"/>
      </dsp:txXfrm>
    </dsp:sp>
    <dsp:sp modelId="{C3EDDB5E-5671-4BA8-9792-2F5D14C46E2A}">
      <dsp:nvSpPr>
        <dsp:cNvPr id="0" name=""/>
        <dsp:cNvSpPr/>
      </dsp:nvSpPr>
      <dsp:spPr>
        <a:xfrm>
          <a:off x="1985289" y="2020570"/>
          <a:ext cx="1452164" cy="145216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300" kern="1200" dirty="0"/>
        </a:p>
      </dsp:txBody>
      <dsp:txXfrm>
        <a:off x="2350876" y="2388366"/>
        <a:ext cx="720990" cy="716572"/>
      </dsp:txXfrm>
    </dsp:sp>
    <dsp:sp modelId="{9B9AE391-448F-4190-AA2E-4975FEF5CA84}">
      <dsp:nvSpPr>
        <dsp:cNvPr id="0" name=""/>
        <dsp:cNvSpPr/>
      </dsp:nvSpPr>
      <dsp:spPr>
        <a:xfrm rot="20700000">
          <a:off x="1782192" y="298161"/>
          <a:ext cx="1422824" cy="142282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 rot="-20700000">
        <a:off x="2094259" y="610228"/>
        <a:ext cx="798690" cy="798690"/>
      </dsp:txXfrm>
    </dsp:sp>
    <dsp:sp modelId="{FDBF992B-57CC-4479-983B-5D6D56F59BA0}">
      <dsp:nvSpPr>
        <dsp:cNvPr id="0" name=""/>
        <dsp:cNvSpPr/>
      </dsp:nvSpPr>
      <dsp:spPr>
        <a:xfrm>
          <a:off x="2882035" y="230137"/>
          <a:ext cx="2555809" cy="2555809"/>
        </a:xfrm>
        <a:prstGeom prst="circularArrow">
          <a:avLst>
            <a:gd name="adj1" fmla="val 4687"/>
            <a:gd name="adj2" fmla="val 299029"/>
            <a:gd name="adj3" fmla="val 2501164"/>
            <a:gd name="adj4" fmla="val 15893981"/>
            <a:gd name="adj5" fmla="val 5469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1566683" y="1619365"/>
          <a:ext cx="1856955" cy="18569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68641" y="128014"/>
          <a:ext cx="2002171" cy="200217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2040846" y="1784494"/>
          <a:ext cx="2181049" cy="2181049"/>
        </a:xfrm>
        <a:prstGeom prst="gear9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2479334" y="2295394"/>
        <a:ext cx="1304073" cy="1121105"/>
      </dsp:txXfrm>
    </dsp:sp>
    <dsp:sp modelId="{C3EDDB5E-5671-4BA8-9792-2F5D14C46E2A}">
      <dsp:nvSpPr>
        <dsp:cNvPr id="0" name=""/>
        <dsp:cNvSpPr/>
      </dsp:nvSpPr>
      <dsp:spPr>
        <a:xfrm>
          <a:off x="771872" y="1268974"/>
          <a:ext cx="1586217" cy="1586217"/>
        </a:xfrm>
        <a:prstGeom prst="gear6">
          <a:avLst/>
        </a:prstGeom>
        <a:solidFill>
          <a:srgbClr val="A3A3A3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>
        <a:off x="1171207" y="1670722"/>
        <a:ext cx="787547" cy="782721"/>
      </dsp:txXfrm>
    </dsp:sp>
    <dsp:sp modelId="{9B9AE391-448F-4190-AA2E-4975FEF5CA84}">
      <dsp:nvSpPr>
        <dsp:cNvPr id="0" name=""/>
        <dsp:cNvSpPr/>
      </dsp:nvSpPr>
      <dsp:spPr>
        <a:xfrm rot="20700000">
          <a:off x="1660315" y="174645"/>
          <a:ext cx="1554169" cy="1554169"/>
        </a:xfrm>
        <a:prstGeom prst="gear6">
          <a:avLst/>
        </a:prstGeom>
        <a:solidFill>
          <a:schemeClr val="bg1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 rot="-20700000">
        <a:off x="2001190" y="515520"/>
        <a:ext cx="872419" cy="872419"/>
      </dsp:txXfrm>
    </dsp:sp>
    <dsp:sp modelId="{FDBF992B-57CC-4479-983B-5D6D56F59BA0}">
      <dsp:nvSpPr>
        <dsp:cNvPr id="0" name=""/>
        <dsp:cNvSpPr/>
      </dsp:nvSpPr>
      <dsp:spPr>
        <a:xfrm>
          <a:off x="1870646" y="1456793"/>
          <a:ext cx="2791742" cy="2791742"/>
        </a:xfrm>
        <a:prstGeom prst="circularArrow">
          <a:avLst>
            <a:gd name="adj1" fmla="val 4687"/>
            <a:gd name="adj2" fmla="val 299029"/>
            <a:gd name="adj3" fmla="val 2510574"/>
            <a:gd name="adj4" fmla="val 15873375"/>
            <a:gd name="adj5" fmla="val 5469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490956" y="918985"/>
          <a:ext cx="2028375" cy="20283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A3A3A3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00820" y="-164794"/>
          <a:ext cx="2186997" cy="218699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3033256" y="636559"/>
          <a:ext cx="1996726" cy="1996726"/>
        </a:xfrm>
        <a:prstGeom prst="gear9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200" kern="1200" dirty="0"/>
        </a:p>
      </dsp:txBody>
      <dsp:txXfrm>
        <a:off x="3434687" y="1104283"/>
        <a:ext cx="1193864" cy="1026358"/>
      </dsp:txXfrm>
    </dsp:sp>
    <dsp:sp modelId="{C3EDDB5E-5671-4BA8-9792-2F5D14C46E2A}">
      <dsp:nvSpPr>
        <dsp:cNvPr id="0" name=""/>
        <dsp:cNvSpPr/>
      </dsp:nvSpPr>
      <dsp:spPr>
        <a:xfrm>
          <a:off x="1985289" y="2020570"/>
          <a:ext cx="1452164" cy="145216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300" kern="1200" dirty="0"/>
        </a:p>
      </dsp:txBody>
      <dsp:txXfrm>
        <a:off x="2350876" y="2388366"/>
        <a:ext cx="720990" cy="716572"/>
      </dsp:txXfrm>
    </dsp:sp>
    <dsp:sp modelId="{9B9AE391-448F-4190-AA2E-4975FEF5CA84}">
      <dsp:nvSpPr>
        <dsp:cNvPr id="0" name=""/>
        <dsp:cNvSpPr/>
      </dsp:nvSpPr>
      <dsp:spPr>
        <a:xfrm rot="20700000">
          <a:off x="1782192" y="298161"/>
          <a:ext cx="1422824" cy="142282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 rot="-20700000">
        <a:off x="2094259" y="610228"/>
        <a:ext cx="798690" cy="798690"/>
      </dsp:txXfrm>
    </dsp:sp>
    <dsp:sp modelId="{FDBF992B-57CC-4479-983B-5D6D56F59BA0}">
      <dsp:nvSpPr>
        <dsp:cNvPr id="0" name=""/>
        <dsp:cNvSpPr/>
      </dsp:nvSpPr>
      <dsp:spPr>
        <a:xfrm>
          <a:off x="2882035" y="230137"/>
          <a:ext cx="2555809" cy="2555809"/>
        </a:xfrm>
        <a:prstGeom prst="circularArrow">
          <a:avLst>
            <a:gd name="adj1" fmla="val 4687"/>
            <a:gd name="adj2" fmla="val 299029"/>
            <a:gd name="adj3" fmla="val 2501164"/>
            <a:gd name="adj4" fmla="val 15893981"/>
            <a:gd name="adj5" fmla="val 5469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1566683" y="1619365"/>
          <a:ext cx="1856955" cy="18569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68641" y="128014"/>
          <a:ext cx="2002171" cy="200217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9D59B-FBC9-4D26-8A2C-72B28847C993}">
      <dsp:nvSpPr>
        <dsp:cNvPr id="0" name=""/>
        <dsp:cNvSpPr/>
      </dsp:nvSpPr>
      <dsp:spPr>
        <a:xfrm>
          <a:off x="3033256" y="636559"/>
          <a:ext cx="1996726" cy="1996726"/>
        </a:xfrm>
        <a:prstGeom prst="gear9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200" kern="1200" dirty="0"/>
        </a:p>
      </dsp:txBody>
      <dsp:txXfrm>
        <a:off x="3434687" y="1104283"/>
        <a:ext cx="1193864" cy="1026358"/>
      </dsp:txXfrm>
    </dsp:sp>
    <dsp:sp modelId="{C3EDDB5E-5671-4BA8-9792-2F5D14C46E2A}">
      <dsp:nvSpPr>
        <dsp:cNvPr id="0" name=""/>
        <dsp:cNvSpPr/>
      </dsp:nvSpPr>
      <dsp:spPr>
        <a:xfrm>
          <a:off x="1985289" y="2020570"/>
          <a:ext cx="1452164" cy="145216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300" kern="1200" dirty="0"/>
        </a:p>
      </dsp:txBody>
      <dsp:txXfrm>
        <a:off x="2350876" y="2388366"/>
        <a:ext cx="720990" cy="716572"/>
      </dsp:txXfrm>
    </dsp:sp>
    <dsp:sp modelId="{9B9AE391-448F-4190-AA2E-4975FEF5CA84}">
      <dsp:nvSpPr>
        <dsp:cNvPr id="0" name=""/>
        <dsp:cNvSpPr/>
      </dsp:nvSpPr>
      <dsp:spPr>
        <a:xfrm rot="20700000">
          <a:off x="1782192" y="298161"/>
          <a:ext cx="1422824" cy="1422824"/>
        </a:xfrm>
        <a:prstGeom prst="gear6">
          <a:avLst/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 rot="-20700000">
        <a:off x="2094259" y="610228"/>
        <a:ext cx="798690" cy="798690"/>
      </dsp:txXfrm>
    </dsp:sp>
    <dsp:sp modelId="{FDBF992B-57CC-4479-983B-5D6D56F59BA0}">
      <dsp:nvSpPr>
        <dsp:cNvPr id="0" name=""/>
        <dsp:cNvSpPr/>
      </dsp:nvSpPr>
      <dsp:spPr>
        <a:xfrm>
          <a:off x="2882035" y="230137"/>
          <a:ext cx="2555809" cy="2555809"/>
        </a:xfrm>
        <a:prstGeom prst="circularArrow">
          <a:avLst>
            <a:gd name="adj1" fmla="val 4687"/>
            <a:gd name="adj2" fmla="val 299029"/>
            <a:gd name="adj3" fmla="val 2501164"/>
            <a:gd name="adj4" fmla="val 15893981"/>
            <a:gd name="adj5" fmla="val 5469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3E8A-4ABE-43EF-BE15-CCD615D5E8F0}">
      <dsp:nvSpPr>
        <dsp:cNvPr id="0" name=""/>
        <dsp:cNvSpPr/>
      </dsp:nvSpPr>
      <dsp:spPr>
        <a:xfrm>
          <a:off x="1566683" y="1619365"/>
          <a:ext cx="1856955" cy="18569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A2F9E-D5F8-446A-9C28-D6CEAF1E1484}">
      <dsp:nvSpPr>
        <dsp:cNvPr id="0" name=""/>
        <dsp:cNvSpPr/>
      </dsp:nvSpPr>
      <dsp:spPr>
        <a:xfrm>
          <a:off x="1368641" y="128014"/>
          <a:ext cx="2002171" cy="200217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/>
        </a:solidFill>
        <a:ln>
          <a:noFill/>
        </a:ln>
        <a:effectLst/>
        <a:scene3d>
          <a:camera prst="isometricOffAxis2Left" zoom="95000">
            <a:rot lat="1080000" lon="1560000" rev="20999999"/>
          </a:camera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99CEF-5611-49E2-B960-522B2C939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38DE7-FCA7-43CC-8F1E-4E38AC25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65EAF4-766C-42D7-956D-24DD67E3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0118A-3CDA-4D59-9771-26EDDE74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A07A1C-7EAE-43BD-B0CF-F424B422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61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9AC0B-2147-467A-82A9-2B0E6249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CE3880-8A71-4740-999E-36E3D21F9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87F01A-2003-4A60-A07B-64C32541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351566-F224-4076-ACCD-45F9B2306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7BF617-C960-4FC2-8B4B-FDBDF238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10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2BCFFF-71E4-4897-8B9F-36352F142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19F090-356A-442D-A9A1-4F8D50B89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346392-362A-45EC-BBC1-EEF508D5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AB52B1-0DD0-423B-BA15-A414B931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DF4396-9E52-41D5-A6F5-ED95AD4F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82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6A55B-C13E-42A0-A8F1-D4777F1E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884684-DCF4-4CC2-8AB9-20270C08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2C954-1482-4CF0-AC1F-167DE6B3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092713-EE35-4162-A844-08E995E3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861824-3CDA-4F67-A7B6-F2A26CDD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36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18A98-CF7E-4D9E-B4A3-342DB962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F3F5B7-2273-4CD0-BB75-F26A1FCFC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CEA3AA-448A-4503-9718-5E2DBC49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8341B9-64BF-4BFB-B781-47F44AA5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F380DF-A381-48EC-8E3F-04EC697B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3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CD0D9-5DA3-44E5-AC86-5B7EC5D6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B4C65-7BC5-4CBC-AF05-2A3E784CC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D4C09B-2896-4D7C-940E-351AE1C24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BFFC9B-9928-47DB-B2B7-D6449CF1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0C0C52-9E93-424C-B24D-FB9328D8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9962BB-96D9-4D3A-9515-9DF6F8FC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60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DF4E6-55DD-4F99-80E9-A47AB59B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9C67F2-D386-44CB-8910-F40CE081F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4C9FB4-6505-4279-9BC6-57D36A06A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84268D-E956-4DBC-862D-E8379061B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EB57CA-8338-400C-B1D6-358A550BA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526A2DB-72E1-4FBA-992C-06778F07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5C151F-93C6-4F5D-BC56-89440FAB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ED7500-0376-40B5-8A68-C9E0FBF1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95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E0F8A-1E81-4476-881B-457628D4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B62F769-5BF2-4D59-A044-6A711A36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D6BF2D-92F2-433E-AB34-85FACCA7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FB6C41-2C47-43ED-8B42-6022C22B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0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5C95AED-4A29-458F-9923-85DD5F79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1A8BDC-E740-4C04-9EAF-D791C731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67E763-3387-4977-BD79-9E7F49A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9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AB054-76C1-4364-BE86-493144B0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BF6A33-E1E3-479C-9DF5-A7A3B9215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DFECC5-5CF1-49AD-892D-8F6C3FF1E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C8FE8A-4BF1-4507-A4D5-6BEA67C5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0F441A-D3F3-45F8-869B-6255B090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861B9-FC9C-4A93-B52F-F54DCE45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7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A1BDE-BF35-4393-8017-0075CD07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8C5610-F7F8-4A88-B1EF-BB889190A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150FCC-56C9-4E6A-BD0C-B4616FE22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E8E3D2-206F-4D42-883F-E0CE1B01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5B4AEB-163C-45C0-B6C9-487CD185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59FE60-24B1-45A2-9788-7D334E89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40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DB03D4F-3515-4AC3-AB89-7B13FD5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BA1128-0C51-4230-99AD-88C346789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BC565B-8F8E-4E56-BC8A-5A0977A6D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4CE2A-EE5C-412C-B282-7F4F9275BE3B}" type="datetimeFigureOut">
              <a:rPr lang="es-ES" smtClean="0"/>
              <a:t>23/06/2018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970C3-A26F-4092-9DA9-9C941BFAF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AEBC35-176A-4E69-9E9D-AEC43449C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91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12" Type="http://schemas.microsoft.com/office/2007/relationships/diagramDrawing" Target="../diagrams/drawing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0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0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D30F2EA-B7DA-4DE9-BA33-D79E37170F4C}"/>
              </a:ext>
            </a:extLst>
          </p:cNvPr>
          <p:cNvSpPr txBox="1">
            <a:spLocks/>
          </p:cNvSpPr>
          <p:nvPr/>
        </p:nvSpPr>
        <p:spPr>
          <a:xfrm>
            <a:off x="0" y="1504659"/>
            <a:ext cx="12192000" cy="2486465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chemeClr val="bg1"/>
                </a:solidFill>
                <a:latin typeface="Century" panose="02040604050505020304" pitchFamily="18" charset="0"/>
              </a:rPr>
              <a:t>Trabajo de Fin de Grado</a:t>
            </a:r>
            <a:br>
              <a:rPr lang="es-ES" sz="4800" dirty="0">
                <a:solidFill>
                  <a:schemeClr val="bg1"/>
                </a:solidFill>
                <a:latin typeface="Century" panose="02040604050505020304" pitchFamily="18" charset="0"/>
              </a:rPr>
            </a:br>
            <a:r>
              <a:rPr lang="es-ES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Sistema de Control Visual de Equipos con Raspberry Pi</a:t>
            </a:r>
            <a:endParaRPr lang="es-ES" sz="50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C98084C-55DE-4CB1-8B1A-F58E9D3D5D69}"/>
              </a:ext>
            </a:extLst>
          </p:cNvPr>
          <p:cNvSpPr txBox="1">
            <a:spLocks/>
          </p:cNvSpPr>
          <p:nvPr/>
        </p:nvSpPr>
        <p:spPr>
          <a:xfrm>
            <a:off x="2426970" y="4110108"/>
            <a:ext cx="7338060" cy="2593147"/>
          </a:xfrm>
          <a:prstGeom prst="rect">
            <a:avLst/>
          </a:prstGeom>
          <a:noFill/>
          <a:ln w="31750">
            <a:noFill/>
          </a:ln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bg1"/>
                </a:solidFill>
                <a:latin typeface="Century" panose="02040604050505020304" pitchFamily="18" charset="0"/>
              </a:rPr>
              <a:t>Alumna: </a:t>
            </a:r>
            <a:r>
              <a:rPr lang="es-ES" sz="2800" dirty="0">
                <a:solidFill>
                  <a:schemeClr val="bg1"/>
                </a:solidFill>
                <a:latin typeface="Century" panose="02040604050505020304" pitchFamily="18" charset="0"/>
              </a:rPr>
              <a:t>Esther Casero Rodríguez</a:t>
            </a:r>
          </a:p>
          <a:p>
            <a:r>
              <a:rPr lang="es-ES" sz="2000" dirty="0">
                <a:solidFill>
                  <a:schemeClr val="bg1"/>
                </a:solidFill>
                <a:latin typeface="Century" panose="02040604050505020304" pitchFamily="18" charset="0"/>
              </a:rPr>
              <a:t>Director:</a:t>
            </a:r>
            <a:r>
              <a:rPr lang="es-ES" sz="3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Century" panose="02040604050505020304" pitchFamily="18" charset="0"/>
              </a:rPr>
              <a:t>Francisco Moya Fernández</a:t>
            </a:r>
          </a:p>
          <a:p>
            <a:endParaRPr lang="es-ES" sz="3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Century" panose="02040604050505020304" pitchFamily="18" charset="0"/>
              </a:rPr>
              <a:t>Ingeniería Electrónica Industrial y Automática</a:t>
            </a:r>
          </a:p>
          <a:p>
            <a:r>
              <a:rPr lang="es-ES" sz="2400" dirty="0">
                <a:solidFill>
                  <a:schemeClr val="bg1"/>
                </a:solidFill>
                <a:latin typeface="Century" panose="02040604050505020304" pitchFamily="18" charset="0"/>
              </a:rPr>
              <a:t>Curso 2017/2018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9C39983-716E-4AAC-8C90-AF4A1A40F3C4}"/>
              </a:ext>
            </a:extLst>
          </p:cNvPr>
          <p:cNvCxnSpPr>
            <a:cxnSpLocks/>
          </p:cNvCxnSpPr>
          <p:nvPr/>
        </p:nvCxnSpPr>
        <p:spPr>
          <a:xfrm>
            <a:off x="649356" y="2495377"/>
            <a:ext cx="10893287" cy="0"/>
          </a:xfrm>
          <a:prstGeom prst="line">
            <a:avLst/>
          </a:prstGeom>
          <a:ln w="28575">
            <a:solidFill>
              <a:srgbClr val="D626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65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2.2.2   Resumen general del software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F8EC049-598A-4525-B848-A3C0451E8D04}"/>
              </a:ext>
            </a:extLst>
          </p:cNvPr>
          <p:cNvCxnSpPr/>
          <p:nvPr/>
        </p:nvCxnSpPr>
        <p:spPr>
          <a:xfrm flipH="1">
            <a:off x="10021210" y="2299253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68D78FF-CA87-4459-A1A9-602D7ED32C2D}"/>
              </a:ext>
            </a:extLst>
          </p:cNvPr>
          <p:cNvCxnSpPr/>
          <p:nvPr/>
        </p:nvCxnSpPr>
        <p:spPr>
          <a:xfrm flipH="1" flipV="1">
            <a:off x="10023750" y="2636438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37D20B-79E0-4652-87AF-C5FF80180A9A}"/>
              </a:ext>
            </a:extLst>
          </p:cNvPr>
          <p:cNvCxnSpPr/>
          <p:nvPr/>
        </p:nvCxnSpPr>
        <p:spPr>
          <a:xfrm flipH="1">
            <a:off x="8161295" y="2598338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1BD39-A79B-4FD4-A62C-8F97DFC44EDC}"/>
              </a:ext>
            </a:extLst>
          </p:cNvPr>
          <p:cNvCxnSpPr/>
          <p:nvPr/>
        </p:nvCxnSpPr>
        <p:spPr>
          <a:xfrm flipH="1">
            <a:off x="6246135" y="2609133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D94FDDF-2C68-4200-A156-3E7E1E84C067}"/>
              </a:ext>
            </a:extLst>
          </p:cNvPr>
          <p:cNvCxnSpPr/>
          <p:nvPr/>
        </p:nvCxnSpPr>
        <p:spPr>
          <a:xfrm flipH="1">
            <a:off x="4282715" y="256658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FAF8B7-5C59-4D7E-AACC-326F4764D4CC}"/>
              </a:ext>
            </a:extLst>
          </p:cNvPr>
          <p:cNvCxnSpPr/>
          <p:nvPr/>
        </p:nvCxnSpPr>
        <p:spPr>
          <a:xfrm>
            <a:off x="8606114" y="5437105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4FEB14-8670-4C35-B167-844021E19FCF}"/>
              </a:ext>
            </a:extLst>
          </p:cNvPr>
          <p:cNvCxnSpPr/>
          <p:nvPr/>
        </p:nvCxnSpPr>
        <p:spPr>
          <a:xfrm flipV="1">
            <a:off x="8576904" y="5500605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24A00A-812E-4465-82DE-5A264E901C60}"/>
              </a:ext>
            </a:extLst>
          </p:cNvPr>
          <p:cNvCxnSpPr/>
          <p:nvPr/>
        </p:nvCxnSpPr>
        <p:spPr>
          <a:xfrm flipH="1" flipV="1">
            <a:off x="8323539" y="4852905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ABE69F-DB45-4A7C-8F67-11FF9242AA34}"/>
              </a:ext>
            </a:extLst>
          </p:cNvPr>
          <p:cNvCxnSpPr>
            <a:cxnSpLocks/>
            <a:stCxn id="32" idx="1"/>
            <a:endCxn id="28" idx="0"/>
          </p:cNvCxnSpPr>
          <p:nvPr/>
        </p:nvCxnSpPr>
        <p:spPr>
          <a:xfrm flipH="1">
            <a:off x="5711465" y="4873543"/>
            <a:ext cx="14777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1268814-A9F8-4AB7-84C0-152ABBFD2062}"/>
              </a:ext>
            </a:extLst>
          </p:cNvPr>
          <p:cNvCxnSpPr>
            <a:cxnSpLocks/>
            <a:stCxn id="28" idx="3"/>
            <a:endCxn id="35" idx="2"/>
          </p:cNvCxnSpPr>
          <p:nvPr/>
        </p:nvCxnSpPr>
        <p:spPr>
          <a:xfrm flipV="1">
            <a:off x="4988518" y="4149008"/>
            <a:ext cx="0" cy="299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493C0E-4809-44F2-A47A-6E286AC30708}"/>
              </a:ext>
            </a:extLst>
          </p:cNvPr>
          <p:cNvCxnSpPr/>
          <p:nvPr/>
        </p:nvCxnSpPr>
        <p:spPr>
          <a:xfrm flipV="1">
            <a:off x="4964705" y="2997118"/>
            <a:ext cx="571500" cy="723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17CA4F8E-9C1E-4CB4-8518-6B8579689BA1}"/>
              </a:ext>
            </a:extLst>
          </p:cNvPr>
          <p:cNvSpPr/>
          <p:nvPr/>
        </p:nvSpPr>
        <p:spPr>
          <a:xfrm>
            <a:off x="8732795" y="2147488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1DF5E5EB-2CB7-44F4-8CA6-A8AEC8F48DA7}"/>
              </a:ext>
            </a:extLst>
          </p:cNvPr>
          <p:cNvSpPr/>
          <p:nvPr/>
        </p:nvSpPr>
        <p:spPr>
          <a:xfrm>
            <a:off x="9169358" y="5071345"/>
            <a:ext cx="2161099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0C791252-1445-4869-B7FC-E19CF1E89E38}"/>
              </a:ext>
            </a:extLst>
          </p:cNvPr>
          <p:cNvSpPr/>
          <p:nvPr/>
        </p:nvSpPr>
        <p:spPr>
          <a:xfrm>
            <a:off x="4873265" y="211954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: una sola esquina cortada 27">
            <a:extLst>
              <a:ext uri="{FF2B5EF4-FFF2-40B4-BE49-F238E27FC236}">
                <a16:creationId xmlns:a16="http://schemas.microsoft.com/office/drawing/2014/main" id="{34EF92CE-5CE5-4DE2-8C76-71C88EC8B964}"/>
              </a:ext>
            </a:extLst>
          </p:cNvPr>
          <p:cNvSpPr/>
          <p:nvPr/>
        </p:nvSpPr>
        <p:spPr>
          <a:xfrm>
            <a:off x="4265570" y="4448410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Diagrama de flujo: conector fuera de página 28">
            <a:extLst>
              <a:ext uri="{FF2B5EF4-FFF2-40B4-BE49-F238E27FC236}">
                <a16:creationId xmlns:a16="http://schemas.microsoft.com/office/drawing/2014/main" id="{795EFAC7-C86A-465A-A313-E27963C58ED9}"/>
              </a:ext>
            </a:extLst>
          </p:cNvPr>
          <p:cNvSpPr/>
          <p:nvPr/>
        </p:nvSpPr>
        <p:spPr>
          <a:xfrm rot="5400000" flipH="1">
            <a:off x="10756857" y="1654411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Diagrama de flujo: conector fuera de página 29">
            <a:extLst>
              <a:ext uri="{FF2B5EF4-FFF2-40B4-BE49-F238E27FC236}">
                <a16:creationId xmlns:a16="http://schemas.microsoft.com/office/drawing/2014/main" id="{0E1D8D71-38B7-4E22-9B4A-60BF5D89F50F}"/>
              </a:ext>
            </a:extLst>
          </p:cNvPr>
          <p:cNvSpPr/>
          <p:nvPr/>
        </p:nvSpPr>
        <p:spPr>
          <a:xfrm rot="5400000" flipH="1">
            <a:off x="10761937" y="2188446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rapecio 30">
            <a:extLst>
              <a:ext uri="{FF2B5EF4-FFF2-40B4-BE49-F238E27FC236}">
                <a16:creationId xmlns:a16="http://schemas.microsoft.com/office/drawing/2014/main" id="{CE1D4CF2-51BE-4704-93C6-14986E608758}"/>
              </a:ext>
            </a:extLst>
          </p:cNvPr>
          <p:cNvSpPr/>
          <p:nvPr/>
        </p:nvSpPr>
        <p:spPr>
          <a:xfrm>
            <a:off x="6978925" y="240275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rapecio 31">
            <a:extLst>
              <a:ext uri="{FF2B5EF4-FFF2-40B4-BE49-F238E27FC236}">
                <a16:creationId xmlns:a16="http://schemas.microsoft.com/office/drawing/2014/main" id="{33106541-6937-4191-A702-DC071EAE1ADC}"/>
              </a:ext>
            </a:extLst>
          </p:cNvPr>
          <p:cNvSpPr/>
          <p:nvPr/>
        </p:nvSpPr>
        <p:spPr>
          <a:xfrm>
            <a:off x="7136089" y="4661135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Lágrima 32">
            <a:extLst>
              <a:ext uri="{FF2B5EF4-FFF2-40B4-BE49-F238E27FC236}">
                <a16:creationId xmlns:a16="http://schemas.microsoft.com/office/drawing/2014/main" id="{A4E6045C-AC42-4E0A-ACD9-02BE11A29D70}"/>
              </a:ext>
            </a:extLst>
          </p:cNvPr>
          <p:cNvSpPr/>
          <p:nvPr/>
        </p:nvSpPr>
        <p:spPr>
          <a:xfrm>
            <a:off x="6671904" y="5273275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Lágrima 33">
            <a:extLst>
              <a:ext uri="{FF2B5EF4-FFF2-40B4-BE49-F238E27FC236}">
                <a16:creationId xmlns:a16="http://schemas.microsoft.com/office/drawing/2014/main" id="{9ECB52F5-2CD8-4B67-BFF1-E701394E5DAC}"/>
              </a:ext>
            </a:extLst>
          </p:cNvPr>
          <p:cNvSpPr/>
          <p:nvPr/>
        </p:nvSpPr>
        <p:spPr>
          <a:xfrm>
            <a:off x="6640154" y="5858745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rapecio 34">
            <a:extLst>
              <a:ext uri="{FF2B5EF4-FFF2-40B4-BE49-F238E27FC236}">
                <a16:creationId xmlns:a16="http://schemas.microsoft.com/office/drawing/2014/main" id="{DE41761F-6B66-4367-A653-5515C77D8C6A}"/>
              </a:ext>
            </a:extLst>
          </p:cNvPr>
          <p:cNvSpPr/>
          <p:nvPr/>
        </p:nvSpPr>
        <p:spPr>
          <a:xfrm>
            <a:off x="4377330" y="372419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una sola esquina cortada 35">
            <a:extLst>
              <a:ext uri="{FF2B5EF4-FFF2-40B4-BE49-F238E27FC236}">
                <a16:creationId xmlns:a16="http://schemas.microsoft.com/office/drawing/2014/main" id="{3D63C90C-B837-4209-8555-0AB420538264}"/>
              </a:ext>
            </a:extLst>
          </p:cNvPr>
          <p:cNvSpPr/>
          <p:nvPr/>
        </p:nvSpPr>
        <p:spPr>
          <a:xfrm>
            <a:off x="1869715" y="227448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Servidor_TCP.ino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0DD4B827-5E61-4C3E-88DB-6A6E07432C5F}"/>
              </a:ext>
            </a:extLst>
          </p:cNvPr>
          <p:cNvSpPr/>
          <p:nvPr/>
        </p:nvSpPr>
        <p:spPr>
          <a:xfrm>
            <a:off x="2064866" y="5428671"/>
            <a:ext cx="2392041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Save_capture.cpp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una sola esquina cortada 37">
            <a:extLst>
              <a:ext uri="{FF2B5EF4-FFF2-40B4-BE49-F238E27FC236}">
                <a16:creationId xmlns:a16="http://schemas.microsoft.com/office/drawing/2014/main" id="{536E194D-596B-4557-A9AD-2838E3C8348A}"/>
              </a:ext>
            </a:extLst>
          </p:cNvPr>
          <p:cNvSpPr/>
          <p:nvPr/>
        </p:nvSpPr>
        <p:spPr>
          <a:xfrm>
            <a:off x="2220114" y="6134288"/>
            <a:ext cx="2081543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73184BA-B4E5-4C85-B617-C7A19030B10D}"/>
              </a:ext>
            </a:extLst>
          </p:cNvPr>
          <p:cNvCxnSpPr>
            <a:stCxn id="37" idx="1"/>
            <a:endCxn id="38" idx="3"/>
          </p:cNvCxnSpPr>
          <p:nvPr/>
        </p:nvCxnSpPr>
        <p:spPr>
          <a:xfrm flipH="1">
            <a:off x="3260886" y="5963699"/>
            <a:ext cx="1" cy="1705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8F65CF2-E76C-4541-92C3-AC38A9EAD35E}"/>
              </a:ext>
            </a:extLst>
          </p:cNvPr>
          <p:cNvCxnSpPr>
            <a:cxnSpLocks/>
            <a:stCxn id="38" idx="0"/>
            <a:endCxn id="34" idx="4"/>
          </p:cNvCxnSpPr>
          <p:nvPr/>
        </p:nvCxnSpPr>
        <p:spPr>
          <a:xfrm flipV="1">
            <a:off x="4301657" y="6124493"/>
            <a:ext cx="2338497" cy="277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06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Conceptos básicos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3E652BE-35E0-450D-9B5C-FEB454CF46F2}"/>
              </a:ext>
            </a:extLst>
          </p:cNvPr>
          <p:cNvSpPr/>
          <p:nvPr/>
        </p:nvSpPr>
        <p:spPr>
          <a:xfrm>
            <a:off x="3819171" y="3560631"/>
            <a:ext cx="1447589" cy="373232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Disparador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45C15B3-D05B-432A-864D-F9F7398487CD}"/>
              </a:ext>
            </a:extLst>
          </p:cNvPr>
          <p:cNvSpPr/>
          <p:nvPr/>
        </p:nvSpPr>
        <p:spPr>
          <a:xfrm>
            <a:off x="1837608" y="4663989"/>
            <a:ext cx="1638009" cy="439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E76B250-F0B3-4A4A-B7E9-095A1DA6103C}"/>
              </a:ext>
            </a:extLst>
          </p:cNvPr>
          <p:cNvSpPr/>
          <p:nvPr/>
        </p:nvSpPr>
        <p:spPr>
          <a:xfrm>
            <a:off x="3735076" y="4663988"/>
            <a:ext cx="1638010" cy="439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7DE6EC-C5D9-4370-8ED9-9F585BCBCFEF}"/>
              </a:ext>
            </a:extLst>
          </p:cNvPr>
          <p:cNvSpPr/>
          <p:nvPr/>
        </p:nvSpPr>
        <p:spPr>
          <a:xfrm>
            <a:off x="6180976" y="4663988"/>
            <a:ext cx="1638010" cy="439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10B62DA-C5C1-4CFE-B384-00448CD7F1F3}"/>
              </a:ext>
            </a:extLst>
          </p:cNvPr>
          <p:cNvSpPr/>
          <p:nvPr/>
        </p:nvSpPr>
        <p:spPr>
          <a:xfrm>
            <a:off x="3819171" y="2809885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Eventos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52D3EE3-FD35-4D34-97F2-01D7C0A3A7E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42966" y="3183117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141E053-EF80-4168-B8CC-45EA4B25D2E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542966" y="3933863"/>
            <a:ext cx="11115" cy="730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15670C0-02F4-4907-A492-DA4E65464E9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2656613" y="3933863"/>
            <a:ext cx="1886353" cy="7301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8E33C42-F00E-4ED2-9472-576E095A2A0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4542966" y="3933863"/>
            <a:ext cx="2457015" cy="730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564D22F-E578-49F5-94B6-3F7B8118F971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4542965" y="2428170"/>
            <a:ext cx="1" cy="381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ángulo: esquina doblada 28">
            <a:extLst>
              <a:ext uri="{FF2B5EF4-FFF2-40B4-BE49-F238E27FC236}">
                <a16:creationId xmlns:a16="http://schemas.microsoft.com/office/drawing/2014/main" id="{300B865E-2A90-415A-B96E-24607590F059}"/>
              </a:ext>
            </a:extLst>
          </p:cNvPr>
          <p:cNvSpPr/>
          <p:nvPr/>
        </p:nvSpPr>
        <p:spPr>
          <a:xfrm>
            <a:off x="8982523" y="2493082"/>
            <a:ext cx="1357577" cy="840946"/>
          </a:xfrm>
          <a:prstGeom prst="foldedCorner">
            <a:avLst>
              <a:gd name="adj" fmla="val 279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FIFO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E05E805E-3EE5-4732-B46B-C4878BC26DC6}"/>
              </a:ext>
            </a:extLst>
          </p:cNvPr>
          <p:cNvCxnSpPr/>
          <p:nvPr/>
        </p:nvCxnSpPr>
        <p:spPr>
          <a:xfrm flipH="1" flipV="1">
            <a:off x="9661310" y="3333115"/>
            <a:ext cx="1" cy="381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7BD9E41-BC8D-4167-9601-84FB384F8906}"/>
              </a:ext>
            </a:extLst>
          </p:cNvPr>
          <p:cNvSpPr/>
          <p:nvPr/>
        </p:nvSpPr>
        <p:spPr>
          <a:xfrm>
            <a:off x="8937515" y="3747247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open()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11B509-1ABF-4CB3-9188-56D994089A96}"/>
              </a:ext>
            </a:extLst>
          </p:cNvPr>
          <p:cNvCxnSpPr>
            <a:cxnSpLocks/>
          </p:cNvCxnSpPr>
          <p:nvPr/>
        </p:nvCxnSpPr>
        <p:spPr>
          <a:xfrm>
            <a:off x="9658594" y="4120479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FB1760A-E783-4F47-8430-2FB30B9C1FB2}"/>
              </a:ext>
            </a:extLst>
          </p:cNvPr>
          <p:cNvSpPr/>
          <p:nvPr/>
        </p:nvSpPr>
        <p:spPr>
          <a:xfrm>
            <a:off x="8770206" y="4521123"/>
            <a:ext cx="1776776" cy="572885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Descriptor de archivo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4AF422D-1F4E-4864-9B84-081E71DABE4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9140220" y="5097133"/>
            <a:ext cx="2960" cy="428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7D40AEE1-4542-42B0-9A04-DCF6487BCD2F}"/>
              </a:ext>
            </a:extLst>
          </p:cNvPr>
          <p:cNvCxnSpPr>
            <a:cxnSpLocks/>
          </p:cNvCxnSpPr>
          <p:nvPr/>
        </p:nvCxnSpPr>
        <p:spPr>
          <a:xfrm flipV="1">
            <a:off x="10137559" y="5103963"/>
            <a:ext cx="0" cy="4331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4E009AD-E6C4-45F5-84CA-86BFEEE09454}"/>
              </a:ext>
            </a:extLst>
          </p:cNvPr>
          <p:cNvSpPr/>
          <p:nvPr/>
        </p:nvSpPr>
        <p:spPr>
          <a:xfrm>
            <a:off x="8416425" y="5526070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 err="1">
                <a:solidFill>
                  <a:schemeClr val="tx1"/>
                </a:solidFill>
                <a:latin typeface="Century" panose="02040604050505020304" pitchFamily="18" charset="0"/>
              </a:rPr>
              <a:t>read</a:t>
            </a:r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()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3854CF0-1409-4DDD-ADF7-E23F34570042}"/>
              </a:ext>
            </a:extLst>
          </p:cNvPr>
          <p:cNvSpPr/>
          <p:nvPr/>
        </p:nvSpPr>
        <p:spPr>
          <a:xfrm>
            <a:off x="9413764" y="5510953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 err="1">
                <a:solidFill>
                  <a:schemeClr val="tx1"/>
                </a:solidFill>
                <a:latin typeface="Century" panose="02040604050505020304" pitchFamily="18" charset="0"/>
              </a:rPr>
              <a:t>write</a:t>
            </a:r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()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A91C5F9-F506-419A-BA82-0C5231B91102}"/>
              </a:ext>
            </a:extLst>
          </p:cNvPr>
          <p:cNvCxnSpPr>
            <a:cxnSpLocks/>
          </p:cNvCxnSpPr>
          <p:nvPr/>
        </p:nvCxnSpPr>
        <p:spPr>
          <a:xfrm>
            <a:off x="8321175" y="2756647"/>
            <a:ext cx="0" cy="2998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38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Resumen general del procedimiento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A61444-480D-4DEA-B9F3-9ADC70D3EC68}"/>
              </a:ext>
            </a:extLst>
          </p:cNvPr>
          <p:cNvSpPr txBox="1"/>
          <p:nvPr/>
        </p:nvSpPr>
        <p:spPr>
          <a:xfrm>
            <a:off x="1858898" y="2225350"/>
            <a:ext cx="10098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Obtención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datos</a:t>
            </a:r>
            <a:r>
              <a:rPr lang="en-US" sz="2400" dirty="0">
                <a:latin typeface="Century" panose="02040604050505020304" pitchFamily="18" charset="0"/>
              </a:rPr>
              <a:t> que </a:t>
            </a:r>
            <a:r>
              <a:rPr lang="en-US" sz="2400" dirty="0" err="1">
                <a:latin typeface="Century" panose="02040604050505020304" pitchFamily="18" charset="0"/>
              </a:rPr>
              <a:t>envía</a:t>
            </a:r>
            <a:r>
              <a:rPr lang="en-US" sz="2400" dirty="0">
                <a:latin typeface="Century" panose="02040604050505020304" pitchFamily="18" charset="0"/>
              </a:rPr>
              <a:t> el </a:t>
            </a:r>
            <a:r>
              <a:rPr lang="en-US" sz="2400" dirty="0" err="1">
                <a:latin typeface="Century" panose="02040604050505020304" pitchFamily="18" charset="0"/>
              </a:rPr>
              <a:t>teclado</a:t>
            </a:r>
            <a:r>
              <a:rPr lang="en-US" sz="2400" dirty="0">
                <a:latin typeface="Century" panose="02040604050505020304" pitchFamily="18" charset="0"/>
              </a:rPr>
              <a:t> y </a:t>
            </a:r>
            <a:r>
              <a:rPr lang="en-US" sz="2400" dirty="0" err="1">
                <a:latin typeface="Century" panose="02040604050505020304" pitchFamily="18" charset="0"/>
              </a:rPr>
              <a:t>ratón</a:t>
            </a:r>
            <a:r>
              <a:rPr lang="en-US" sz="2400" dirty="0">
                <a:latin typeface="Century" panose="02040604050505020304" pitchFamily="18" charset="0"/>
              </a:rPr>
              <a:t> (</a:t>
            </a:r>
            <a:r>
              <a:rPr lang="en-US" sz="2400" dirty="0" err="1">
                <a:latin typeface="Century" panose="02040604050505020304" pitchFamily="18" charset="0"/>
              </a:rPr>
              <a:t>Eventos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dispositivos</a:t>
            </a:r>
            <a:r>
              <a:rPr lang="en-US" sz="2400" dirty="0">
                <a:latin typeface="Century" panose="02040604050505020304" pitchFamily="18" charset="0"/>
              </a:rPr>
              <a:t> USB HID).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Calibración</a:t>
            </a:r>
            <a:r>
              <a:rPr lang="en-US" sz="2400" dirty="0">
                <a:latin typeface="Century" panose="02040604050505020304" pitchFamily="18" charset="0"/>
              </a:rPr>
              <a:t> de la </a:t>
            </a:r>
            <a:r>
              <a:rPr lang="en-US" sz="2400" dirty="0" err="1">
                <a:latin typeface="Century" panose="02040604050505020304" pitchFamily="18" charset="0"/>
              </a:rPr>
              <a:t>cámara</a:t>
            </a:r>
            <a:r>
              <a:rPr lang="en-US" sz="2400" dirty="0">
                <a:latin typeface="Century" panose="020406040505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Conocimiento</a:t>
            </a:r>
            <a:r>
              <a:rPr lang="en-US" sz="2400" dirty="0">
                <a:latin typeface="Century" panose="02040604050505020304" pitchFamily="18" charset="0"/>
              </a:rPr>
              <a:t> de las </a:t>
            </a:r>
            <a:r>
              <a:rPr lang="en-US" sz="2400" dirty="0" err="1">
                <a:latin typeface="Century" panose="02040604050505020304" pitchFamily="18" charset="0"/>
              </a:rPr>
              <a:t>coordenadas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oculares</a:t>
            </a:r>
            <a:r>
              <a:rPr lang="en-US" sz="2400" dirty="0">
                <a:latin typeface="Century" panose="02040604050505020304" pitchFamily="18" charset="0"/>
              </a:rPr>
              <a:t> que </a:t>
            </a:r>
            <a:r>
              <a:rPr lang="en-US" sz="2400" dirty="0" err="1">
                <a:latin typeface="Century" panose="02040604050505020304" pitchFamily="18" charset="0"/>
              </a:rPr>
              <a:t>representan</a:t>
            </a:r>
            <a:r>
              <a:rPr lang="en-US" sz="2400" dirty="0">
                <a:latin typeface="Century" panose="02040604050505020304" pitchFamily="18" charset="0"/>
              </a:rPr>
              <a:t> la </a:t>
            </a:r>
            <a:r>
              <a:rPr lang="en-US" sz="2400" dirty="0" err="1">
                <a:latin typeface="Century" panose="02040604050505020304" pitchFamily="18" charset="0"/>
              </a:rPr>
              <a:t>posición</a:t>
            </a:r>
            <a:r>
              <a:rPr lang="en-US" sz="2400" dirty="0">
                <a:latin typeface="Century" panose="02040604050505020304" pitchFamily="18" charset="0"/>
              </a:rPr>
              <a:t> del </a:t>
            </a:r>
            <a:r>
              <a:rPr lang="en-US" sz="2400" dirty="0" err="1">
                <a:latin typeface="Century" panose="02040604050505020304" pitchFamily="18" charset="0"/>
              </a:rPr>
              <a:t>ojo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izquierdo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respecto</a:t>
            </a:r>
            <a:r>
              <a:rPr lang="en-US" sz="2400" dirty="0">
                <a:latin typeface="Century" panose="02040604050505020304" pitchFamily="18" charset="0"/>
              </a:rPr>
              <a:t> el rostro.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Envío</a:t>
            </a:r>
            <a:r>
              <a:rPr lang="en-US" sz="2400" dirty="0">
                <a:latin typeface="Century" panose="02040604050505020304" pitchFamily="18" charset="0"/>
              </a:rPr>
              <a:t> los </a:t>
            </a:r>
            <a:r>
              <a:rPr lang="en-US" sz="2400" dirty="0" err="1">
                <a:latin typeface="Century" panose="02040604050505020304" pitchFamily="18" charset="0"/>
              </a:rPr>
              <a:t>eventos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periféricos</a:t>
            </a:r>
            <a:r>
              <a:rPr lang="en-US" sz="2400" dirty="0">
                <a:latin typeface="Century" panose="02040604050505020304" pitchFamily="18" charset="0"/>
              </a:rPr>
              <a:t> de control a </a:t>
            </a:r>
            <a:r>
              <a:rPr lang="en-US" sz="2400" dirty="0" err="1">
                <a:latin typeface="Century" panose="02040604050505020304" pitchFamily="18" charset="0"/>
              </a:rPr>
              <a:t>uno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microcontroladores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secundarios</a:t>
            </a:r>
            <a:r>
              <a:rPr lang="en-US" sz="2400" dirty="0">
                <a:latin typeface="Century" panose="02040604050505020304" pitchFamily="18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Conocimiento</a:t>
            </a:r>
            <a:r>
              <a:rPr lang="en-US" sz="2400" dirty="0">
                <a:latin typeface="Century" panose="02040604050505020304" pitchFamily="18" charset="0"/>
              </a:rPr>
              <a:t> de la </a:t>
            </a:r>
            <a:r>
              <a:rPr lang="en-US" sz="2400" dirty="0" err="1">
                <a:latin typeface="Century" panose="02040604050505020304" pitchFamily="18" charset="0"/>
              </a:rPr>
              <a:t>dirección</a:t>
            </a:r>
            <a:r>
              <a:rPr lang="en-US" sz="2400" dirty="0">
                <a:latin typeface="Century" panose="02040604050505020304" pitchFamily="18" charset="0"/>
              </a:rPr>
              <a:t> del </a:t>
            </a:r>
            <a:r>
              <a:rPr lang="en-US" sz="2400" dirty="0" err="1">
                <a:latin typeface="Century" panose="02040604050505020304" pitchFamily="18" charset="0"/>
              </a:rPr>
              <a:t>dispositivo</a:t>
            </a:r>
            <a:r>
              <a:rPr lang="en-US" sz="2400" dirty="0">
                <a:latin typeface="Century" panose="02040604050505020304" pitchFamily="18" charset="0"/>
              </a:rPr>
              <a:t> al que </a:t>
            </a:r>
            <a:r>
              <a:rPr lang="en-US" sz="2400" dirty="0" err="1">
                <a:latin typeface="Century" panose="02040604050505020304" pitchFamily="18" charset="0"/>
              </a:rPr>
              <a:t>enviar</a:t>
            </a:r>
            <a:r>
              <a:rPr lang="en-US" sz="2400" dirty="0">
                <a:latin typeface="Century" panose="02040604050505020304" pitchFamily="18" charset="0"/>
              </a:rPr>
              <a:t> los </a:t>
            </a:r>
            <a:r>
              <a:rPr lang="en-US" sz="2400" dirty="0" err="1">
                <a:latin typeface="Century" panose="02040604050505020304" pitchFamily="18" charset="0"/>
              </a:rPr>
              <a:t>eventos</a:t>
            </a:r>
            <a:r>
              <a:rPr lang="en-US" sz="2400" dirty="0">
                <a:latin typeface="Century" panose="020406040505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Simulación</a:t>
            </a:r>
            <a:r>
              <a:rPr lang="en-US" sz="2400" dirty="0">
                <a:latin typeface="Century" panose="02040604050505020304" pitchFamily="18" charset="0"/>
              </a:rPr>
              <a:t>  de </a:t>
            </a:r>
            <a:r>
              <a:rPr lang="en-US" sz="2400" dirty="0" err="1">
                <a:latin typeface="Century" panose="02040604050505020304" pitchFamily="18" charset="0"/>
              </a:rPr>
              <a:t>pulsaciones</a:t>
            </a:r>
            <a:r>
              <a:rPr lang="en-US" sz="2400" dirty="0">
                <a:latin typeface="Century" panose="02040604050505020304" pitchFamily="18" charset="0"/>
              </a:rPr>
              <a:t> y </a:t>
            </a:r>
            <a:r>
              <a:rPr lang="en-US" sz="2400" dirty="0" err="1">
                <a:latin typeface="Century" panose="02040604050505020304" pitchFamily="18" charset="0"/>
              </a:rPr>
              <a:t>movimientos</a:t>
            </a:r>
            <a:r>
              <a:rPr lang="en-US" sz="2400" dirty="0">
                <a:latin typeface="Century" panose="02040604050505020304" pitchFamily="18" charset="0"/>
              </a:rPr>
              <a:t> del </a:t>
            </a:r>
            <a:r>
              <a:rPr lang="en-US" sz="2400" dirty="0" err="1">
                <a:latin typeface="Century" panose="02040604050505020304" pitchFamily="18" charset="0"/>
              </a:rPr>
              <a:t>ratón</a:t>
            </a:r>
            <a:r>
              <a:rPr lang="en-US" sz="2400" dirty="0">
                <a:latin typeface="Century" panose="020406040505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896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48742F03-8808-4648-A8F6-506FB0309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894492"/>
              </p:ext>
            </p:extLst>
          </p:nvPr>
        </p:nvGraphicFramePr>
        <p:xfrm>
          <a:off x="6009503" y="2703772"/>
          <a:ext cx="4478247" cy="3965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Resumen general del procedimiento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A61444-480D-4DEA-B9F3-9ADC70D3EC68}"/>
              </a:ext>
            </a:extLst>
          </p:cNvPr>
          <p:cNvSpPr txBox="1"/>
          <p:nvPr/>
        </p:nvSpPr>
        <p:spPr>
          <a:xfrm>
            <a:off x="1882860" y="2286665"/>
            <a:ext cx="4529664" cy="37856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Century" panose="02040604050505020304" pitchFamily="18" charset="0"/>
              </a:rPr>
              <a:t>Obtención</a:t>
            </a:r>
            <a:r>
              <a:rPr lang="en-US" sz="4000" dirty="0">
                <a:latin typeface="Century" panose="02040604050505020304" pitchFamily="18" charset="0"/>
              </a:rPr>
              <a:t> de los </a:t>
            </a:r>
            <a:r>
              <a:rPr lang="en-US" sz="4000" dirty="0" err="1">
                <a:latin typeface="Century" panose="02040604050505020304" pitchFamily="18" charset="0"/>
              </a:rPr>
              <a:t>datos</a:t>
            </a:r>
            <a:r>
              <a:rPr lang="en-US" sz="4000" dirty="0">
                <a:latin typeface="Century" panose="02040604050505020304" pitchFamily="18" charset="0"/>
              </a:rPr>
              <a:t> que </a:t>
            </a:r>
            <a:r>
              <a:rPr lang="en-US" sz="4000" dirty="0" err="1">
                <a:latin typeface="Century" panose="02040604050505020304" pitchFamily="18" charset="0"/>
              </a:rPr>
              <a:t>envía</a:t>
            </a:r>
            <a:r>
              <a:rPr lang="en-US" sz="4000" dirty="0">
                <a:latin typeface="Century" panose="02040604050505020304" pitchFamily="18" charset="0"/>
              </a:rPr>
              <a:t> el </a:t>
            </a:r>
            <a:r>
              <a:rPr lang="en-US" sz="4000" dirty="0" err="1">
                <a:latin typeface="Century" panose="02040604050505020304" pitchFamily="18" charset="0"/>
              </a:rPr>
              <a:t>teclado</a:t>
            </a:r>
            <a:r>
              <a:rPr lang="en-US" sz="4000" dirty="0">
                <a:latin typeface="Century" panose="02040604050505020304" pitchFamily="18" charset="0"/>
              </a:rPr>
              <a:t> y </a:t>
            </a:r>
            <a:r>
              <a:rPr lang="en-US" sz="4000" dirty="0" err="1">
                <a:latin typeface="Century" panose="02040604050505020304" pitchFamily="18" charset="0"/>
              </a:rPr>
              <a:t>ratón</a:t>
            </a:r>
            <a:r>
              <a:rPr lang="en-US" sz="4000" dirty="0">
                <a:latin typeface="Century" panose="02040604050505020304" pitchFamily="18" charset="0"/>
              </a:rPr>
              <a:t> (</a:t>
            </a:r>
            <a:r>
              <a:rPr lang="en-US" sz="4000" dirty="0" err="1">
                <a:latin typeface="Century" panose="02040604050505020304" pitchFamily="18" charset="0"/>
              </a:rPr>
              <a:t>Eventos</a:t>
            </a:r>
            <a:r>
              <a:rPr lang="en-US" sz="4000" dirty="0">
                <a:latin typeface="Century" panose="02040604050505020304" pitchFamily="18" charset="0"/>
              </a:rPr>
              <a:t> de los </a:t>
            </a:r>
            <a:r>
              <a:rPr lang="en-US" sz="4000" dirty="0" err="1">
                <a:latin typeface="Century" panose="02040604050505020304" pitchFamily="18" charset="0"/>
              </a:rPr>
              <a:t>dispositivos</a:t>
            </a:r>
            <a:r>
              <a:rPr lang="en-US" sz="4000" dirty="0">
                <a:latin typeface="Century" panose="02040604050505020304" pitchFamily="18" charset="0"/>
              </a:rPr>
              <a:t> USB HID).</a:t>
            </a:r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BCE143DC-8F6E-4823-B561-E627809C5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586036"/>
              </p:ext>
            </p:extLst>
          </p:nvPr>
        </p:nvGraphicFramePr>
        <p:xfrm>
          <a:off x="6879248" y="1033972"/>
          <a:ext cx="5078290" cy="36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6" name="Diagram group">
            <a:extLst>
              <a:ext uri="{FF2B5EF4-FFF2-40B4-BE49-F238E27FC236}">
                <a16:creationId xmlns:a16="http://schemas.microsoft.com/office/drawing/2014/main" id="{4D7D98EE-0A5C-47EA-AE33-B445EFEB6938}"/>
              </a:ext>
            </a:extLst>
          </p:cNvPr>
          <p:cNvGrpSpPr/>
          <p:nvPr/>
        </p:nvGrpSpPr>
        <p:grpSpPr>
          <a:xfrm>
            <a:off x="9880671" y="659851"/>
            <a:ext cx="1225654" cy="1224130"/>
            <a:chOff x="2104066" y="2131662"/>
            <a:chExt cx="1532005" cy="1532005"/>
          </a:xfrm>
          <a:solidFill>
            <a:schemeClr val="bg1"/>
          </a:solidFill>
          <a:scene3d>
            <a:camera prst="isometricOffAxis2Left" zoom="95000">
              <a:rot lat="1080000" lon="1560000" rev="20999999"/>
            </a:camera>
            <a:lightRig rig="flat" dir="t"/>
          </a:scene3d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B1F2D08B-F663-4D43-B85A-CB99C02397E2}"/>
                </a:ext>
              </a:extLst>
            </p:cNvPr>
            <p:cNvGrpSpPr/>
            <p:nvPr/>
          </p:nvGrpSpPr>
          <p:grpSpPr>
            <a:xfrm>
              <a:off x="2104066" y="2131662"/>
              <a:ext cx="1532005" cy="1532005"/>
              <a:chOff x="2104066" y="2131662"/>
              <a:chExt cx="1532005" cy="1532005"/>
            </a:xfrm>
            <a:grpFill/>
            <a:scene3d>
              <a:camera prst="isometricOffAxis2Left" zoom="95000">
                <a:rot lat="1080000" lon="1560000" rev="20999999"/>
              </a:camera>
              <a:lightRig rig="flat" dir="t"/>
            </a:scene3d>
          </p:grpSpPr>
          <p:sp>
            <p:nvSpPr>
              <p:cNvPr id="28" name="Forma 27">
                <a:extLst>
                  <a:ext uri="{FF2B5EF4-FFF2-40B4-BE49-F238E27FC236}">
                    <a16:creationId xmlns:a16="http://schemas.microsoft.com/office/drawing/2014/main" id="{2DF71A22-DF21-4041-A4D0-4126F563B4F3}"/>
                  </a:ext>
                </a:extLst>
              </p:cNvPr>
              <p:cNvSpPr/>
              <p:nvPr/>
            </p:nvSpPr>
            <p:spPr>
              <a:xfrm>
                <a:off x="2104066" y="2131662"/>
                <a:ext cx="1532005" cy="1532005"/>
              </a:xfrm>
              <a:prstGeom prst="gear6">
                <a:avLst/>
              </a:prstGeom>
              <a:grpFill/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3379271"/>
                  <a:satOff val="-8710"/>
                  <a:lumOff val="-5883"/>
                  <a:alphaOff val="0"/>
                </a:schemeClr>
              </a:fillRef>
              <a:effectRef idx="0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Forma 4">
                <a:extLst>
                  <a:ext uri="{FF2B5EF4-FFF2-40B4-BE49-F238E27FC236}">
                    <a16:creationId xmlns:a16="http://schemas.microsoft.com/office/drawing/2014/main" id="{FAC21EA2-04B6-4569-87A9-BE473B91EBFD}"/>
                  </a:ext>
                </a:extLst>
              </p:cNvPr>
              <p:cNvSpPr txBox="1"/>
              <p:nvPr/>
            </p:nvSpPr>
            <p:spPr>
              <a:xfrm>
                <a:off x="2489753" y="2519680"/>
                <a:ext cx="760631" cy="755969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s-ES" sz="45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090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669C4A7-AA2A-461D-9329-F794B3BC3FA8}"/>
              </a:ext>
            </a:extLst>
          </p:cNvPr>
          <p:cNvSpPr/>
          <p:nvPr/>
        </p:nvSpPr>
        <p:spPr>
          <a:xfrm>
            <a:off x="6799108" y="2005095"/>
            <a:ext cx="5158430" cy="1191735"/>
          </a:xfrm>
          <a:prstGeom prst="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2.2.2   Resumen general del software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F8EC049-598A-4525-B848-A3C0451E8D04}"/>
              </a:ext>
            </a:extLst>
          </p:cNvPr>
          <p:cNvCxnSpPr/>
          <p:nvPr/>
        </p:nvCxnSpPr>
        <p:spPr>
          <a:xfrm flipH="1">
            <a:off x="10021210" y="2299253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68D78FF-CA87-4459-A1A9-602D7ED32C2D}"/>
              </a:ext>
            </a:extLst>
          </p:cNvPr>
          <p:cNvCxnSpPr/>
          <p:nvPr/>
        </p:nvCxnSpPr>
        <p:spPr>
          <a:xfrm flipH="1" flipV="1">
            <a:off x="10023750" y="2636438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37D20B-79E0-4652-87AF-C5FF80180A9A}"/>
              </a:ext>
            </a:extLst>
          </p:cNvPr>
          <p:cNvCxnSpPr/>
          <p:nvPr/>
        </p:nvCxnSpPr>
        <p:spPr>
          <a:xfrm flipH="1">
            <a:off x="8161295" y="2598338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1BD39-A79B-4FD4-A62C-8F97DFC44EDC}"/>
              </a:ext>
            </a:extLst>
          </p:cNvPr>
          <p:cNvCxnSpPr/>
          <p:nvPr/>
        </p:nvCxnSpPr>
        <p:spPr>
          <a:xfrm flipH="1">
            <a:off x="6246135" y="2609133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D94FDDF-2C68-4200-A156-3E7E1E84C067}"/>
              </a:ext>
            </a:extLst>
          </p:cNvPr>
          <p:cNvCxnSpPr/>
          <p:nvPr/>
        </p:nvCxnSpPr>
        <p:spPr>
          <a:xfrm flipH="1">
            <a:off x="4282715" y="256658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FAF8B7-5C59-4D7E-AACC-326F4764D4CC}"/>
              </a:ext>
            </a:extLst>
          </p:cNvPr>
          <p:cNvCxnSpPr/>
          <p:nvPr/>
        </p:nvCxnSpPr>
        <p:spPr>
          <a:xfrm>
            <a:off x="8606114" y="5437105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4FEB14-8670-4C35-B167-844021E19FCF}"/>
              </a:ext>
            </a:extLst>
          </p:cNvPr>
          <p:cNvCxnSpPr/>
          <p:nvPr/>
        </p:nvCxnSpPr>
        <p:spPr>
          <a:xfrm flipV="1">
            <a:off x="8576904" y="5500605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24A00A-812E-4465-82DE-5A264E901C60}"/>
              </a:ext>
            </a:extLst>
          </p:cNvPr>
          <p:cNvCxnSpPr/>
          <p:nvPr/>
        </p:nvCxnSpPr>
        <p:spPr>
          <a:xfrm flipH="1" flipV="1">
            <a:off x="8323539" y="4852905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ABE69F-DB45-4A7C-8F67-11FF9242AA34}"/>
              </a:ext>
            </a:extLst>
          </p:cNvPr>
          <p:cNvCxnSpPr>
            <a:cxnSpLocks/>
            <a:stCxn id="32" idx="1"/>
            <a:endCxn id="28" idx="0"/>
          </p:cNvCxnSpPr>
          <p:nvPr/>
        </p:nvCxnSpPr>
        <p:spPr>
          <a:xfrm flipH="1">
            <a:off x="5711465" y="4873543"/>
            <a:ext cx="14777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1268814-A9F8-4AB7-84C0-152ABBFD2062}"/>
              </a:ext>
            </a:extLst>
          </p:cNvPr>
          <p:cNvCxnSpPr>
            <a:cxnSpLocks/>
            <a:stCxn id="28" idx="3"/>
            <a:endCxn id="35" idx="2"/>
          </p:cNvCxnSpPr>
          <p:nvPr/>
        </p:nvCxnSpPr>
        <p:spPr>
          <a:xfrm flipV="1">
            <a:off x="4988518" y="4149008"/>
            <a:ext cx="0" cy="299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493C0E-4809-44F2-A47A-6E286AC30708}"/>
              </a:ext>
            </a:extLst>
          </p:cNvPr>
          <p:cNvCxnSpPr/>
          <p:nvPr/>
        </p:nvCxnSpPr>
        <p:spPr>
          <a:xfrm flipV="1">
            <a:off x="4964705" y="2997118"/>
            <a:ext cx="571500" cy="723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17CA4F8E-9C1E-4CB4-8518-6B8579689BA1}"/>
              </a:ext>
            </a:extLst>
          </p:cNvPr>
          <p:cNvSpPr/>
          <p:nvPr/>
        </p:nvSpPr>
        <p:spPr>
          <a:xfrm>
            <a:off x="8732795" y="2147488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1DF5E5EB-2CB7-44F4-8CA6-A8AEC8F48DA7}"/>
              </a:ext>
            </a:extLst>
          </p:cNvPr>
          <p:cNvSpPr/>
          <p:nvPr/>
        </p:nvSpPr>
        <p:spPr>
          <a:xfrm>
            <a:off x="9169358" y="5071345"/>
            <a:ext cx="2161099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0C791252-1445-4869-B7FC-E19CF1E89E38}"/>
              </a:ext>
            </a:extLst>
          </p:cNvPr>
          <p:cNvSpPr/>
          <p:nvPr/>
        </p:nvSpPr>
        <p:spPr>
          <a:xfrm>
            <a:off x="4873265" y="211954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: una sola esquina cortada 27">
            <a:extLst>
              <a:ext uri="{FF2B5EF4-FFF2-40B4-BE49-F238E27FC236}">
                <a16:creationId xmlns:a16="http://schemas.microsoft.com/office/drawing/2014/main" id="{34EF92CE-5CE5-4DE2-8C76-71C88EC8B964}"/>
              </a:ext>
            </a:extLst>
          </p:cNvPr>
          <p:cNvSpPr/>
          <p:nvPr/>
        </p:nvSpPr>
        <p:spPr>
          <a:xfrm>
            <a:off x="4265570" y="4448410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Diagrama de flujo: conector fuera de página 28">
            <a:extLst>
              <a:ext uri="{FF2B5EF4-FFF2-40B4-BE49-F238E27FC236}">
                <a16:creationId xmlns:a16="http://schemas.microsoft.com/office/drawing/2014/main" id="{795EFAC7-C86A-465A-A313-E27963C58ED9}"/>
              </a:ext>
            </a:extLst>
          </p:cNvPr>
          <p:cNvSpPr/>
          <p:nvPr/>
        </p:nvSpPr>
        <p:spPr>
          <a:xfrm rot="5400000" flipH="1">
            <a:off x="10756857" y="1654411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Diagrama de flujo: conector fuera de página 29">
            <a:extLst>
              <a:ext uri="{FF2B5EF4-FFF2-40B4-BE49-F238E27FC236}">
                <a16:creationId xmlns:a16="http://schemas.microsoft.com/office/drawing/2014/main" id="{0E1D8D71-38B7-4E22-9B4A-60BF5D89F50F}"/>
              </a:ext>
            </a:extLst>
          </p:cNvPr>
          <p:cNvSpPr/>
          <p:nvPr/>
        </p:nvSpPr>
        <p:spPr>
          <a:xfrm rot="5400000" flipH="1">
            <a:off x="10761937" y="2188446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rapecio 30">
            <a:extLst>
              <a:ext uri="{FF2B5EF4-FFF2-40B4-BE49-F238E27FC236}">
                <a16:creationId xmlns:a16="http://schemas.microsoft.com/office/drawing/2014/main" id="{CE1D4CF2-51BE-4704-93C6-14986E608758}"/>
              </a:ext>
            </a:extLst>
          </p:cNvPr>
          <p:cNvSpPr/>
          <p:nvPr/>
        </p:nvSpPr>
        <p:spPr>
          <a:xfrm>
            <a:off x="6978925" y="240275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rapecio 31">
            <a:extLst>
              <a:ext uri="{FF2B5EF4-FFF2-40B4-BE49-F238E27FC236}">
                <a16:creationId xmlns:a16="http://schemas.microsoft.com/office/drawing/2014/main" id="{33106541-6937-4191-A702-DC071EAE1ADC}"/>
              </a:ext>
            </a:extLst>
          </p:cNvPr>
          <p:cNvSpPr/>
          <p:nvPr/>
        </p:nvSpPr>
        <p:spPr>
          <a:xfrm>
            <a:off x="7136089" y="4661135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Lágrima 32">
            <a:extLst>
              <a:ext uri="{FF2B5EF4-FFF2-40B4-BE49-F238E27FC236}">
                <a16:creationId xmlns:a16="http://schemas.microsoft.com/office/drawing/2014/main" id="{A4E6045C-AC42-4E0A-ACD9-02BE11A29D70}"/>
              </a:ext>
            </a:extLst>
          </p:cNvPr>
          <p:cNvSpPr/>
          <p:nvPr/>
        </p:nvSpPr>
        <p:spPr>
          <a:xfrm>
            <a:off x="6671904" y="5273275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Lágrima 33">
            <a:extLst>
              <a:ext uri="{FF2B5EF4-FFF2-40B4-BE49-F238E27FC236}">
                <a16:creationId xmlns:a16="http://schemas.microsoft.com/office/drawing/2014/main" id="{9ECB52F5-2CD8-4B67-BFF1-E701394E5DAC}"/>
              </a:ext>
            </a:extLst>
          </p:cNvPr>
          <p:cNvSpPr/>
          <p:nvPr/>
        </p:nvSpPr>
        <p:spPr>
          <a:xfrm>
            <a:off x="6640154" y="5858745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rapecio 34">
            <a:extLst>
              <a:ext uri="{FF2B5EF4-FFF2-40B4-BE49-F238E27FC236}">
                <a16:creationId xmlns:a16="http://schemas.microsoft.com/office/drawing/2014/main" id="{DE41761F-6B66-4367-A653-5515C77D8C6A}"/>
              </a:ext>
            </a:extLst>
          </p:cNvPr>
          <p:cNvSpPr/>
          <p:nvPr/>
        </p:nvSpPr>
        <p:spPr>
          <a:xfrm>
            <a:off x="4377330" y="372419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una sola esquina cortada 35">
            <a:extLst>
              <a:ext uri="{FF2B5EF4-FFF2-40B4-BE49-F238E27FC236}">
                <a16:creationId xmlns:a16="http://schemas.microsoft.com/office/drawing/2014/main" id="{3D63C90C-B837-4209-8555-0AB420538264}"/>
              </a:ext>
            </a:extLst>
          </p:cNvPr>
          <p:cNvSpPr/>
          <p:nvPr/>
        </p:nvSpPr>
        <p:spPr>
          <a:xfrm>
            <a:off x="1869715" y="227448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Servidor_TCP.ino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0DD4B827-5E61-4C3E-88DB-6A6E07432C5F}"/>
              </a:ext>
            </a:extLst>
          </p:cNvPr>
          <p:cNvSpPr/>
          <p:nvPr/>
        </p:nvSpPr>
        <p:spPr>
          <a:xfrm>
            <a:off x="2064866" y="5428671"/>
            <a:ext cx="2392041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Save_capture.cpp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una sola esquina cortada 37">
            <a:extLst>
              <a:ext uri="{FF2B5EF4-FFF2-40B4-BE49-F238E27FC236}">
                <a16:creationId xmlns:a16="http://schemas.microsoft.com/office/drawing/2014/main" id="{536E194D-596B-4557-A9AD-2838E3C8348A}"/>
              </a:ext>
            </a:extLst>
          </p:cNvPr>
          <p:cNvSpPr/>
          <p:nvPr/>
        </p:nvSpPr>
        <p:spPr>
          <a:xfrm>
            <a:off x="2220114" y="6134288"/>
            <a:ext cx="2081543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73184BA-B4E5-4C85-B617-C7A19030B10D}"/>
              </a:ext>
            </a:extLst>
          </p:cNvPr>
          <p:cNvCxnSpPr>
            <a:stCxn id="37" idx="1"/>
            <a:endCxn id="38" idx="3"/>
          </p:cNvCxnSpPr>
          <p:nvPr/>
        </p:nvCxnSpPr>
        <p:spPr>
          <a:xfrm flipH="1">
            <a:off x="3260886" y="5963699"/>
            <a:ext cx="1" cy="1705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8F65CF2-E76C-4541-92C3-AC38A9EAD35E}"/>
              </a:ext>
            </a:extLst>
          </p:cNvPr>
          <p:cNvCxnSpPr>
            <a:cxnSpLocks/>
            <a:stCxn id="38" idx="0"/>
            <a:endCxn id="34" idx="4"/>
          </p:cNvCxnSpPr>
          <p:nvPr/>
        </p:nvCxnSpPr>
        <p:spPr>
          <a:xfrm flipV="1">
            <a:off x="4301657" y="6124493"/>
            <a:ext cx="2338497" cy="277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63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2" y="1597173"/>
            <a:ext cx="9844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  </a:t>
            </a:r>
            <a:r>
              <a:rPr lang="en-US" sz="2400" i="1" dirty="0" err="1">
                <a:latin typeface="Century" panose="02040604050505020304" pitchFamily="18" charset="0"/>
              </a:rPr>
              <a:t>Lectura</a:t>
            </a:r>
            <a:r>
              <a:rPr lang="en-US" sz="2400" i="1" dirty="0">
                <a:latin typeface="Century" panose="02040604050505020304" pitchFamily="18" charset="0"/>
              </a:rPr>
              <a:t> y </a:t>
            </a:r>
            <a:r>
              <a:rPr lang="en-US" sz="2400" i="1" dirty="0" err="1">
                <a:latin typeface="Century" panose="02040604050505020304" pitchFamily="18" charset="0"/>
              </a:rPr>
              <a:t>demultiplexado</a:t>
            </a:r>
            <a:r>
              <a:rPr lang="en-US" sz="2400" i="1" dirty="0">
                <a:latin typeface="Century" panose="02040604050505020304" pitchFamily="18" charset="0"/>
              </a:rPr>
              <a:t> de </a:t>
            </a:r>
            <a:r>
              <a:rPr lang="en-US" sz="2400" i="1" dirty="0" err="1">
                <a:latin typeface="Century" panose="02040604050505020304" pitchFamily="18" charset="0"/>
              </a:rPr>
              <a:t>eventos</a:t>
            </a:r>
            <a:r>
              <a:rPr lang="en-US" sz="2400" i="1" dirty="0">
                <a:latin typeface="Century" panose="02040604050505020304" pitchFamily="18" charset="0"/>
              </a:rPr>
              <a:t> de los </a:t>
            </a:r>
            <a:r>
              <a:rPr lang="en-US" sz="2400" i="1" dirty="0" err="1">
                <a:latin typeface="Century" panose="02040604050505020304" pitchFamily="18" charset="0"/>
              </a:rPr>
              <a:t>dispositivos</a:t>
            </a:r>
            <a:r>
              <a:rPr lang="en-US" sz="2400" i="1" dirty="0">
                <a:latin typeface="Century" panose="02040604050505020304" pitchFamily="18" charset="0"/>
              </a:rPr>
              <a:t> HID (</a:t>
            </a:r>
            <a:r>
              <a:rPr lang="en-US" sz="2400" i="1" dirty="0" err="1">
                <a:latin typeface="Century" panose="02040604050505020304" pitchFamily="18" charset="0"/>
              </a:rPr>
              <a:t>mk.c</a:t>
            </a:r>
            <a:r>
              <a:rPr lang="en-US" sz="2400" i="1" dirty="0">
                <a:latin typeface="Century" panose="02040604050505020304" pitchFamily="18" charset="0"/>
              </a:rPr>
              <a:t>)</a:t>
            </a:r>
            <a:endParaRPr lang="es-ES" sz="2400" i="1" dirty="0">
              <a:latin typeface="Century" panose="020406040505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EEDC118-45F9-4B02-BA52-1D52E6327948}"/>
              </a:ext>
            </a:extLst>
          </p:cNvPr>
          <p:cNvSpPr/>
          <p:nvPr/>
        </p:nvSpPr>
        <p:spPr>
          <a:xfrm>
            <a:off x="3727906" y="4402993"/>
            <a:ext cx="1447589" cy="373232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Disparador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C0AC172-2EB6-4D29-AD5D-BF07AD87E405}"/>
              </a:ext>
            </a:extLst>
          </p:cNvPr>
          <p:cNvSpPr/>
          <p:nvPr/>
        </p:nvSpPr>
        <p:spPr>
          <a:xfrm>
            <a:off x="2563682" y="5526070"/>
            <a:ext cx="1603668" cy="598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de teclado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C387C6-9869-4E6F-843B-19BB67E44336}"/>
              </a:ext>
            </a:extLst>
          </p:cNvPr>
          <p:cNvSpPr/>
          <p:nvPr/>
        </p:nvSpPr>
        <p:spPr>
          <a:xfrm>
            <a:off x="4616380" y="5510953"/>
            <a:ext cx="1638010" cy="5980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de ratón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834E28F-7F43-4F4D-B869-DD08A6458683}"/>
              </a:ext>
            </a:extLst>
          </p:cNvPr>
          <p:cNvSpPr/>
          <p:nvPr/>
        </p:nvSpPr>
        <p:spPr>
          <a:xfrm>
            <a:off x="1971509" y="3517283"/>
            <a:ext cx="1025247" cy="5464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Evento teclado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BBDAF76-B33B-42FE-8725-0B8CFF6E8C5D}"/>
              </a:ext>
            </a:extLst>
          </p:cNvPr>
          <p:cNvCxnSpPr>
            <a:cxnSpLocks/>
          </p:cNvCxnSpPr>
          <p:nvPr/>
        </p:nvCxnSpPr>
        <p:spPr>
          <a:xfrm>
            <a:off x="4451700" y="3985350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19413EF-C8D5-4671-8AB2-28962CD02EB1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4451701" y="4776225"/>
            <a:ext cx="983684" cy="7347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72941F2-A1E4-4353-96A8-7826A9D00AB7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3365516" y="4776225"/>
            <a:ext cx="1086185" cy="7498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ángulo: esquina doblada 36">
            <a:extLst>
              <a:ext uri="{FF2B5EF4-FFF2-40B4-BE49-F238E27FC236}">
                <a16:creationId xmlns:a16="http://schemas.microsoft.com/office/drawing/2014/main" id="{1F718B35-46FE-4C66-A532-0C1A868A8F22}"/>
              </a:ext>
            </a:extLst>
          </p:cNvPr>
          <p:cNvSpPr/>
          <p:nvPr/>
        </p:nvSpPr>
        <p:spPr>
          <a:xfrm>
            <a:off x="7760709" y="2762942"/>
            <a:ext cx="1357577" cy="840946"/>
          </a:xfrm>
          <a:prstGeom prst="foldedCorner">
            <a:avLst>
              <a:gd name="adj" fmla="val 279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hidraw0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EF3284E-9D41-477C-BA4C-EB31943A00E9}"/>
              </a:ext>
            </a:extLst>
          </p:cNvPr>
          <p:cNvCxnSpPr/>
          <p:nvPr/>
        </p:nvCxnSpPr>
        <p:spPr>
          <a:xfrm flipH="1" flipV="1">
            <a:off x="8439496" y="3602975"/>
            <a:ext cx="1" cy="381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1902629-4E65-4D54-B4EF-8B99BD73C18C}"/>
              </a:ext>
            </a:extLst>
          </p:cNvPr>
          <p:cNvSpPr/>
          <p:nvPr/>
        </p:nvSpPr>
        <p:spPr>
          <a:xfrm>
            <a:off x="7715701" y="4017107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open()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70062FA-A7ED-41FF-861A-923D6ACA67A0}"/>
              </a:ext>
            </a:extLst>
          </p:cNvPr>
          <p:cNvCxnSpPr>
            <a:cxnSpLocks/>
          </p:cNvCxnSpPr>
          <p:nvPr/>
        </p:nvCxnSpPr>
        <p:spPr>
          <a:xfrm>
            <a:off x="8436780" y="4390339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60E2E96-547C-48C6-901E-AB001C89F8CA}"/>
              </a:ext>
            </a:extLst>
          </p:cNvPr>
          <p:cNvSpPr/>
          <p:nvPr/>
        </p:nvSpPr>
        <p:spPr>
          <a:xfrm>
            <a:off x="7548392" y="4790983"/>
            <a:ext cx="1776776" cy="572885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Descriptor de archivo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CE15DDA-B6F9-44B3-A2B3-94484D96DFA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8464349" y="5382716"/>
            <a:ext cx="2960" cy="428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8CFF1AC-AF19-414C-8F6B-90F4418C32F0}"/>
              </a:ext>
            </a:extLst>
          </p:cNvPr>
          <p:cNvSpPr/>
          <p:nvPr/>
        </p:nvSpPr>
        <p:spPr>
          <a:xfrm>
            <a:off x="7740554" y="5811653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 err="1">
                <a:solidFill>
                  <a:schemeClr val="tx1"/>
                </a:solidFill>
                <a:latin typeface="Century" panose="02040604050505020304" pitchFamily="18" charset="0"/>
              </a:rPr>
              <a:t>read</a:t>
            </a:r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()</a:t>
            </a:r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5CA5DFD5-65BA-4055-9D73-0AF6F18426FB}"/>
              </a:ext>
            </a:extLst>
          </p:cNvPr>
          <p:cNvCxnSpPr>
            <a:cxnSpLocks/>
          </p:cNvCxnSpPr>
          <p:nvPr/>
        </p:nvCxnSpPr>
        <p:spPr>
          <a:xfrm>
            <a:off x="7197225" y="3182222"/>
            <a:ext cx="0" cy="2998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212916B-87F8-4A75-9180-B105C60BBC88}"/>
              </a:ext>
            </a:extLst>
          </p:cNvPr>
          <p:cNvSpPr/>
          <p:nvPr/>
        </p:nvSpPr>
        <p:spPr>
          <a:xfrm>
            <a:off x="3443063" y="3603888"/>
            <a:ext cx="1992322" cy="373232"/>
          </a:xfrm>
          <a:prstGeom prst="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Demultiplexor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C3F4E5A-66A3-4081-93A7-6DFBA431A0B5}"/>
              </a:ext>
            </a:extLst>
          </p:cNvPr>
          <p:cNvSpPr/>
          <p:nvPr/>
        </p:nvSpPr>
        <p:spPr>
          <a:xfrm>
            <a:off x="6012559" y="3517285"/>
            <a:ext cx="1025248" cy="5464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Evento ratón</a:t>
            </a:r>
          </a:p>
        </p:txBody>
      </p: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5718007B-0EA2-4FBB-904C-9E7D1C148DA9}"/>
              </a:ext>
            </a:extLst>
          </p:cNvPr>
          <p:cNvCxnSpPr>
            <a:cxnSpLocks/>
            <a:stCxn id="19" idx="3"/>
            <a:endCxn id="58" idx="1"/>
          </p:cNvCxnSpPr>
          <p:nvPr/>
        </p:nvCxnSpPr>
        <p:spPr>
          <a:xfrm>
            <a:off x="2996756" y="3790501"/>
            <a:ext cx="446307" cy="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300070AD-399E-45D3-92E6-74B8B754B2AB}"/>
              </a:ext>
            </a:extLst>
          </p:cNvPr>
          <p:cNvCxnSpPr>
            <a:cxnSpLocks/>
            <a:stCxn id="60" idx="1"/>
            <a:endCxn id="58" idx="3"/>
          </p:cNvCxnSpPr>
          <p:nvPr/>
        </p:nvCxnSpPr>
        <p:spPr>
          <a:xfrm rot="10800000" flipV="1">
            <a:off x="5435385" y="3790502"/>
            <a:ext cx="577174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ángulo: esquina doblada 79">
            <a:extLst>
              <a:ext uri="{FF2B5EF4-FFF2-40B4-BE49-F238E27FC236}">
                <a16:creationId xmlns:a16="http://schemas.microsoft.com/office/drawing/2014/main" id="{EB9655D7-1968-48F8-AEE4-475A2475DDFF}"/>
              </a:ext>
            </a:extLst>
          </p:cNvPr>
          <p:cNvSpPr/>
          <p:nvPr/>
        </p:nvSpPr>
        <p:spPr>
          <a:xfrm>
            <a:off x="10153421" y="2758340"/>
            <a:ext cx="1357577" cy="840946"/>
          </a:xfrm>
          <a:prstGeom prst="foldedCorner">
            <a:avLst>
              <a:gd name="adj" fmla="val 279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archivo</a:t>
            </a:r>
          </a:p>
        </p:txBody>
      </p: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7E99B3BD-5CE6-4D03-B251-8556375D3797}"/>
              </a:ext>
            </a:extLst>
          </p:cNvPr>
          <p:cNvCxnSpPr/>
          <p:nvPr/>
        </p:nvCxnSpPr>
        <p:spPr>
          <a:xfrm flipH="1" flipV="1">
            <a:off x="10832208" y="3598373"/>
            <a:ext cx="1" cy="381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886EDB-5F1E-4747-BCDE-9029CF40CD30}"/>
              </a:ext>
            </a:extLst>
          </p:cNvPr>
          <p:cNvSpPr/>
          <p:nvPr/>
        </p:nvSpPr>
        <p:spPr>
          <a:xfrm>
            <a:off x="10108413" y="4012505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open()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EA0820D2-FA03-4E4C-8219-FF5ACEF2F1F4}"/>
              </a:ext>
            </a:extLst>
          </p:cNvPr>
          <p:cNvCxnSpPr>
            <a:cxnSpLocks/>
          </p:cNvCxnSpPr>
          <p:nvPr/>
        </p:nvCxnSpPr>
        <p:spPr>
          <a:xfrm>
            <a:off x="10829492" y="4385737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7D62F6AE-E123-48F2-AD71-53BB79857ED7}"/>
              </a:ext>
            </a:extLst>
          </p:cNvPr>
          <p:cNvCxnSpPr>
            <a:cxnSpLocks/>
            <a:stCxn id="85" idx="0"/>
            <a:endCxn id="87" idx="2"/>
          </p:cNvCxnSpPr>
          <p:nvPr/>
        </p:nvCxnSpPr>
        <p:spPr>
          <a:xfrm flipH="1" flipV="1">
            <a:off x="10828424" y="5350386"/>
            <a:ext cx="3784" cy="461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ángulo 84">
            <a:extLst>
              <a:ext uri="{FF2B5EF4-FFF2-40B4-BE49-F238E27FC236}">
                <a16:creationId xmlns:a16="http://schemas.microsoft.com/office/drawing/2014/main" id="{26573A37-2B1B-4B31-9481-5F888C8F8B31}"/>
              </a:ext>
            </a:extLst>
          </p:cNvPr>
          <p:cNvSpPr/>
          <p:nvPr/>
        </p:nvSpPr>
        <p:spPr>
          <a:xfrm>
            <a:off x="10108413" y="5811653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 err="1">
                <a:solidFill>
                  <a:schemeClr val="tx1"/>
                </a:solidFill>
                <a:latin typeface="Century" panose="02040604050505020304" pitchFamily="18" charset="0"/>
              </a:rPr>
              <a:t>write</a:t>
            </a:r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()</a:t>
            </a:r>
          </a:p>
        </p:txBody>
      </p: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7890E5EA-7369-4BD6-9C56-9BD76102DA3F}"/>
              </a:ext>
            </a:extLst>
          </p:cNvPr>
          <p:cNvCxnSpPr>
            <a:cxnSpLocks/>
          </p:cNvCxnSpPr>
          <p:nvPr/>
        </p:nvCxnSpPr>
        <p:spPr>
          <a:xfrm>
            <a:off x="9589937" y="3177620"/>
            <a:ext cx="0" cy="2998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ángulo 86">
            <a:extLst>
              <a:ext uri="{FF2B5EF4-FFF2-40B4-BE49-F238E27FC236}">
                <a16:creationId xmlns:a16="http://schemas.microsoft.com/office/drawing/2014/main" id="{EAE202C0-EA07-41C1-9FE7-C8C1AF542129}"/>
              </a:ext>
            </a:extLst>
          </p:cNvPr>
          <p:cNvSpPr/>
          <p:nvPr/>
        </p:nvSpPr>
        <p:spPr>
          <a:xfrm>
            <a:off x="9940036" y="4777501"/>
            <a:ext cx="1776776" cy="572885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Descriptor de archivo</a:t>
            </a:r>
          </a:p>
        </p:txBody>
      </p:sp>
    </p:spTree>
    <p:extLst>
      <p:ext uri="{BB962C8B-B14F-4D97-AF65-F5344CB8AC3E}">
        <p14:creationId xmlns:p14="http://schemas.microsoft.com/office/powerpoint/2010/main" val="395239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8BCC6670-BBE6-432B-8BB6-41D158C24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082290"/>
              </p:ext>
            </p:extLst>
          </p:nvPr>
        </p:nvGraphicFramePr>
        <p:xfrm>
          <a:off x="6009503" y="2703772"/>
          <a:ext cx="4478247" cy="3965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Resumen general del procedimiento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A61444-480D-4DEA-B9F3-9ADC70D3EC68}"/>
              </a:ext>
            </a:extLst>
          </p:cNvPr>
          <p:cNvSpPr txBox="1"/>
          <p:nvPr/>
        </p:nvSpPr>
        <p:spPr>
          <a:xfrm>
            <a:off x="1882860" y="2286665"/>
            <a:ext cx="4529664" cy="31700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i="1" dirty="0">
                <a:latin typeface="Century" panose="02040604050505020304" pitchFamily="18" charset="0"/>
              </a:rPr>
              <a:t>Corrección de la distorsión radial de la cámara (sabe_capture.cpp y calibration.cpp)</a:t>
            </a:r>
            <a:endParaRPr lang="en-US" sz="2400" dirty="0">
              <a:latin typeface="Century" panose="02040604050505020304" pitchFamily="18" charset="0"/>
            </a:endParaRPr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8CAA0B60-7FB0-4BA7-BA04-F76EA70A3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218260"/>
              </p:ext>
            </p:extLst>
          </p:nvPr>
        </p:nvGraphicFramePr>
        <p:xfrm>
          <a:off x="6879248" y="1033972"/>
          <a:ext cx="5078290" cy="36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6" name="Diagram group">
            <a:extLst>
              <a:ext uri="{FF2B5EF4-FFF2-40B4-BE49-F238E27FC236}">
                <a16:creationId xmlns:a16="http://schemas.microsoft.com/office/drawing/2014/main" id="{180DC777-8B41-4AF6-818C-018A3EF6F2CD}"/>
              </a:ext>
            </a:extLst>
          </p:cNvPr>
          <p:cNvGrpSpPr/>
          <p:nvPr/>
        </p:nvGrpSpPr>
        <p:grpSpPr>
          <a:xfrm>
            <a:off x="9880671" y="659851"/>
            <a:ext cx="1225654" cy="1224130"/>
            <a:chOff x="2104066" y="2131662"/>
            <a:chExt cx="1532005" cy="1532005"/>
          </a:xfrm>
          <a:solidFill>
            <a:schemeClr val="bg1"/>
          </a:solidFill>
          <a:scene3d>
            <a:camera prst="isometricOffAxis2Left" zoom="95000">
              <a:rot lat="1080000" lon="1560000" rev="20999999"/>
            </a:camera>
            <a:lightRig rig="flat" dir="t"/>
          </a:scene3d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65F8438C-1D24-4D60-8C09-B3F55EF3DD4D}"/>
                </a:ext>
              </a:extLst>
            </p:cNvPr>
            <p:cNvGrpSpPr/>
            <p:nvPr/>
          </p:nvGrpSpPr>
          <p:grpSpPr>
            <a:xfrm>
              <a:off x="2104066" y="2131662"/>
              <a:ext cx="1532005" cy="1532005"/>
              <a:chOff x="2104066" y="2131662"/>
              <a:chExt cx="1532005" cy="1532005"/>
            </a:xfrm>
            <a:grpFill/>
            <a:scene3d>
              <a:camera prst="isometricOffAxis2Left" zoom="95000">
                <a:rot lat="1080000" lon="1560000" rev="20999999"/>
              </a:camera>
              <a:lightRig rig="flat" dir="t"/>
            </a:scene3d>
          </p:grpSpPr>
          <p:sp>
            <p:nvSpPr>
              <p:cNvPr id="28" name="Forma 27">
                <a:extLst>
                  <a:ext uri="{FF2B5EF4-FFF2-40B4-BE49-F238E27FC236}">
                    <a16:creationId xmlns:a16="http://schemas.microsoft.com/office/drawing/2014/main" id="{D38FBAC9-E470-460B-9F2D-A5780EE2FE4E}"/>
                  </a:ext>
                </a:extLst>
              </p:cNvPr>
              <p:cNvSpPr/>
              <p:nvPr/>
            </p:nvSpPr>
            <p:spPr>
              <a:xfrm>
                <a:off x="2104066" y="2131662"/>
                <a:ext cx="1532005" cy="1532005"/>
              </a:xfrm>
              <a:prstGeom prst="gear6">
                <a:avLst/>
              </a:prstGeom>
              <a:grpFill/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3379271"/>
                  <a:satOff val="-8710"/>
                  <a:lumOff val="-5883"/>
                  <a:alphaOff val="0"/>
                </a:schemeClr>
              </a:fillRef>
              <a:effectRef idx="0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Forma 4">
                <a:extLst>
                  <a:ext uri="{FF2B5EF4-FFF2-40B4-BE49-F238E27FC236}">
                    <a16:creationId xmlns:a16="http://schemas.microsoft.com/office/drawing/2014/main" id="{03DB2951-B971-4E45-A176-DA7AC29E8E90}"/>
                  </a:ext>
                </a:extLst>
              </p:cNvPr>
              <p:cNvSpPr txBox="1"/>
              <p:nvPr/>
            </p:nvSpPr>
            <p:spPr>
              <a:xfrm>
                <a:off x="2489753" y="2519680"/>
                <a:ext cx="760631" cy="755969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s-ES" sz="4500" kern="1200" dirty="0"/>
              </a:p>
            </p:txBody>
          </p:sp>
        </p:grp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7C8F5C0-63FA-40D8-BD76-37A21EAF1856}"/>
              </a:ext>
            </a:extLst>
          </p:cNvPr>
          <p:cNvSpPr txBox="1"/>
          <p:nvPr/>
        </p:nvSpPr>
        <p:spPr>
          <a:xfrm>
            <a:off x="7039262" y="4404794"/>
            <a:ext cx="1519311" cy="369332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dirty="0">
                <a:latin typeface="Century" panose="02040604050505020304" pitchFamily="18" charset="0"/>
              </a:rPr>
              <a:t>Calibración</a:t>
            </a:r>
          </a:p>
        </p:txBody>
      </p:sp>
    </p:spTree>
    <p:extLst>
      <p:ext uri="{BB962C8B-B14F-4D97-AF65-F5344CB8AC3E}">
        <p14:creationId xmlns:p14="http://schemas.microsoft.com/office/powerpoint/2010/main" val="381069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A02FF3-BBD5-40D6-802D-23C8FD93F57B}"/>
              </a:ext>
            </a:extLst>
          </p:cNvPr>
          <p:cNvSpPr/>
          <p:nvPr/>
        </p:nvSpPr>
        <p:spPr>
          <a:xfrm>
            <a:off x="1869715" y="5260826"/>
            <a:ext cx="2745828" cy="15411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2.2.2   Resumen general del software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F8EC049-598A-4525-B848-A3C0451E8D04}"/>
              </a:ext>
            </a:extLst>
          </p:cNvPr>
          <p:cNvCxnSpPr/>
          <p:nvPr/>
        </p:nvCxnSpPr>
        <p:spPr>
          <a:xfrm flipH="1">
            <a:off x="10021210" y="2299253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68D78FF-CA87-4459-A1A9-602D7ED32C2D}"/>
              </a:ext>
            </a:extLst>
          </p:cNvPr>
          <p:cNvCxnSpPr/>
          <p:nvPr/>
        </p:nvCxnSpPr>
        <p:spPr>
          <a:xfrm flipH="1" flipV="1">
            <a:off x="10023750" y="2636438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37D20B-79E0-4652-87AF-C5FF80180A9A}"/>
              </a:ext>
            </a:extLst>
          </p:cNvPr>
          <p:cNvCxnSpPr/>
          <p:nvPr/>
        </p:nvCxnSpPr>
        <p:spPr>
          <a:xfrm flipH="1">
            <a:off x="8161295" y="2598338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1BD39-A79B-4FD4-A62C-8F97DFC44EDC}"/>
              </a:ext>
            </a:extLst>
          </p:cNvPr>
          <p:cNvCxnSpPr/>
          <p:nvPr/>
        </p:nvCxnSpPr>
        <p:spPr>
          <a:xfrm flipH="1">
            <a:off x="6246135" y="2609133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D94FDDF-2C68-4200-A156-3E7E1E84C067}"/>
              </a:ext>
            </a:extLst>
          </p:cNvPr>
          <p:cNvCxnSpPr/>
          <p:nvPr/>
        </p:nvCxnSpPr>
        <p:spPr>
          <a:xfrm flipH="1">
            <a:off x="4282715" y="256658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FAF8B7-5C59-4D7E-AACC-326F4764D4CC}"/>
              </a:ext>
            </a:extLst>
          </p:cNvPr>
          <p:cNvCxnSpPr/>
          <p:nvPr/>
        </p:nvCxnSpPr>
        <p:spPr>
          <a:xfrm>
            <a:off x="8606114" y="5437105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4FEB14-8670-4C35-B167-844021E19FCF}"/>
              </a:ext>
            </a:extLst>
          </p:cNvPr>
          <p:cNvCxnSpPr/>
          <p:nvPr/>
        </p:nvCxnSpPr>
        <p:spPr>
          <a:xfrm flipV="1">
            <a:off x="8576904" y="5500605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24A00A-812E-4465-82DE-5A264E901C60}"/>
              </a:ext>
            </a:extLst>
          </p:cNvPr>
          <p:cNvCxnSpPr/>
          <p:nvPr/>
        </p:nvCxnSpPr>
        <p:spPr>
          <a:xfrm flipH="1" flipV="1">
            <a:off x="8323539" y="4852905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ABE69F-DB45-4A7C-8F67-11FF9242AA34}"/>
              </a:ext>
            </a:extLst>
          </p:cNvPr>
          <p:cNvCxnSpPr>
            <a:cxnSpLocks/>
            <a:stCxn id="32" idx="1"/>
            <a:endCxn id="28" idx="0"/>
          </p:cNvCxnSpPr>
          <p:nvPr/>
        </p:nvCxnSpPr>
        <p:spPr>
          <a:xfrm flipH="1">
            <a:off x="5711465" y="4873543"/>
            <a:ext cx="14777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1268814-A9F8-4AB7-84C0-152ABBFD2062}"/>
              </a:ext>
            </a:extLst>
          </p:cNvPr>
          <p:cNvCxnSpPr>
            <a:cxnSpLocks/>
            <a:stCxn id="28" idx="3"/>
            <a:endCxn id="35" idx="2"/>
          </p:cNvCxnSpPr>
          <p:nvPr/>
        </p:nvCxnSpPr>
        <p:spPr>
          <a:xfrm flipV="1">
            <a:off x="4988518" y="4149008"/>
            <a:ext cx="0" cy="299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493C0E-4809-44F2-A47A-6E286AC30708}"/>
              </a:ext>
            </a:extLst>
          </p:cNvPr>
          <p:cNvCxnSpPr/>
          <p:nvPr/>
        </p:nvCxnSpPr>
        <p:spPr>
          <a:xfrm flipV="1">
            <a:off x="4964705" y="2997118"/>
            <a:ext cx="571500" cy="723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17CA4F8E-9C1E-4CB4-8518-6B8579689BA1}"/>
              </a:ext>
            </a:extLst>
          </p:cNvPr>
          <p:cNvSpPr/>
          <p:nvPr/>
        </p:nvSpPr>
        <p:spPr>
          <a:xfrm>
            <a:off x="8732795" y="2147488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1DF5E5EB-2CB7-44F4-8CA6-A8AEC8F48DA7}"/>
              </a:ext>
            </a:extLst>
          </p:cNvPr>
          <p:cNvSpPr/>
          <p:nvPr/>
        </p:nvSpPr>
        <p:spPr>
          <a:xfrm>
            <a:off x="9169358" y="5071345"/>
            <a:ext cx="2161099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0C791252-1445-4869-B7FC-E19CF1E89E38}"/>
              </a:ext>
            </a:extLst>
          </p:cNvPr>
          <p:cNvSpPr/>
          <p:nvPr/>
        </p:nvSpPr>
        <p:spPr>
          <a:xfrm>
            <a:off x="4873265" y="211954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: una sola esquina cortada 27">
            <a:extLst>
              <a:ext uri="{FF2B5EF4-FFF2-40B4-BE49-F238E27FC236}">
                <a16:creationId xmlns:a16="http://schemas.microsoft.com/office/drawing/2014/main" id="{34EF92CE-5CE5-4DE2-8C76-71C88EC8B964}"/>
              </a:ext>
            </a:extLst>
          </p:cNvPr>
          <p:cNvSpPr/>
          <p:nvPr/>
        </p:nvSpPr>
        <p:spPr>
          <a:xfrm>
            <a:off x="4265570" y="4448410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Diagrama de flujo: conector fuera de página 28">
            <a:extLst>
              <a:ext uri="{FF2B5EF4-FFF2-40B4-BE49-F238E27FC236}">
                <a16:creationId xmlns:a16="http://schemas.microsoft.com/office/drawing/2014/main" id="{795EFAC7-C86A-465A-A313-E27963C58ED9}"/>
              </a:ext>
            </a:extLst>
          </p:cNvPr>
          <p:cNvSpPr/>
          <p:nvPr/>
        </p:nvSpPr>
        <p:spPr>
          <a:xfrm rot="5400000" flipH="1">
            <a:off x="10756857" y="1654411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Diagrama de flujo: conector fuera de página 29">
            <a:extLst>
              <a:ext uri="{FF2B5EF4-FFF2-40B4-BE49-F238E27FC236}">
                <a16:creationId xmlns:a16="http://schemas.microsoft.com/office/drawing/2014/main" id="{0E1D8D71-38B7-4E22-9B4A-60BF5D89F50F}"/>
              </a:ext>
            </a:extLst>
          </p:cNvPr>
          <p:cNvSpPr/>
          <p:nvPr/>
        </p:nvSpPr>
        <p:spPr>
          <a:xfrm rot="5400000" flipH="1">
            <a:off x="10761937" y="2188446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rapecio 30">
            <a:extLst>
              <a:ext uri="{FF2B5EF4-FFF2-40B4-BE49-F238E27FC236}">
                <a16:creationId xmlns:a16="http://schemas.microsoft.com/office/drawing/2014/main" id="{CE1D4CF2-51BE-4704-93C6-14986E608758}"/>
              </a:ext>
            </a:extLst>
          </p:cNvPr>
          <p:cNvSpPr/>
          <p:nvPr/>
        </p:nvSpPr>
        <p:spPr>
          <a:xfrm>
            <a:off x="6978925" y="240275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rapecio 31">
            <a:extLst>
              <a:ext uri="{FF2B5EF4-FFF2-40B4-BE49-F238E27FC236}">
                <a16:creationId xmlns:a16="http://schemas.microsoft.com/office/drawing/2014/main" id="{33106541-6937-4191-A702-DC071EAE1ADC}"/>
              </a:ext>
            </a:extLst>
          </p:cNvPr>
          <p:cNvSpPr/>
          <p:nvPr/>
        </p:nvSpPr>
        <p:spPr>
          <a:xfrm>
            <a:off x="7136089" y="4661135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Lágrima 32">
            <a:extLst>
              <a:ext uri="{FF2B5EF4-FFF2-40B4-BE49-F238E27FC236}">
                <a16:creationId xmlns:a16="http://schemas.microsoft.com/office/drawing/2014/main" id="{A4E6045C-AC42-4E0A-ACD9-02BE11A29D70}"/>
              </a:ext>
            </a:extLst>
          </p:cNvPr>
          <p:cNvSpPr/>
          <p:nvPr/>
        </p:nvSpPr>
        <p:spPr>
          <a:xfrm>
            <a:off x="6671904" y="5273275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Lágrima 33">
            <a:extLst>
              <a:ext uri="{FF2B5EF4-FFF2-40B4-BE49-F238E27FC236}">
                <a16:creationId xmlns:a16="http://schemas.microsoft.com/office/drawing/2014/main" id="{9ECB52F5-2CD8-4B67-BFF1-E701394E5DAC}"/>
              </a:ext>
            </a:extLst>
          </p:cNvPr>
          <p:cNvSpPr/>
          <p:nvPr/>
        </p:nvSpPr>
        <p:spPr>
          <a:xfrm>
            <a:off x="6640154" y="5858745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rapecio 34">
            <a:extLst>
              <a:ext uri="{FF2B5EF4-FFF2-40B4-BE49-F238E27FC236}">
                <a16:creationId xmlns:a16="http://schemas.microsoft.com/office/drawing/2014/main" id="{DE41761F-6B66-4367-A653-5515C77D8C6A}"/>
              </a:ext>
            </a:extLst>
          </p:cNvPr>
          <p:cNvSpPr/>
          <p:nvPr/>
        </p:nvSpPr>
        <p:spPr>
          <a:xfrm>
            <a:off x="4377330" y="372419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una sola esquina cortada 35">
            <a:extLst>
              <a:ext uri="{FF2B5EF4-FFF2-40B4-BE49-F238E27FC236}">
                <a16:creationId xmlns:a16="http://schemas.microsoft.com/office/drawing/2014/main" id="{3D63C90C-B837-4209-8555-0AB420538264}"/>
              </a:ext>
            </a:extLst>
          </p:cNvPr>
          <p:cNvSpPr/>
          <p:nvPr/>
        </p:nvSpPr>
        <p:spPr>
          <a:xfrm>
            <a:off x="1869715" y="227448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Servidor_TCP.ino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0DD4B827-5E61-4C3E-88DB-6A6E07432C5F}"/>
              </a:ext>
            </a:extLst>
          </p:cNvPr>
          <p:cNvSpPr/>
          <p:nvPr/>
        </p:nvSpPr>
        <p:spPr>
          <a:xfrm>
            <a:off x="2064866" y="5428671"/>
            <a:ext cx="2392041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Save_capture.cpp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una sola esquina cortada 37">
            <a:extLst>
              <a:ext uri="{FF2B5EF4-FFF2-40B4-BE49-F238E27FC236}">
                <a16:creationId xmlns:a16="http://schemas.microsoft.com/office/drawing/2014/main" id="{536E194D-596B-4557-A9AD-2838E3C8348A}"/>
              </a:ext>
            </a:extLst>
          </p:cNvPr>
          <p:cNvSpPr/>
          <p:nvPr/>
        </p:nvSpPr>
        <p:spPr>
          <a:xfrm>
            <a:off x="2220114" y="6134288"/>
            <a:ext cx="2081543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73184BA-B4E5-4C85-B617-C7A19030B10D}"/>
              </a:ext>
            </a:extLst>
          </p:cNvPr>
          <p:cNvCxnSpPr>
            <a:stCxn id="37" idx="1"/>
            <a:endCxn id="38" idx="3"/>
          </p:cNvCxnSpPr>
          <p:nvPr/>
        </p:nvCxnSpPr>
        <p:spPr>
          <a:xfrm flipH="1">
            <a:off x="3260886" y="5963699"/>
            <a:ext cx="1" cy="1705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8F65CF2-E76C-4541-92C3-AC38A9EAD35E}"/>
              </a:ext>
            </a:extLst>
          </p:cNvPr>
          <p:cNvCxnSpPr>
            <a:cxnSpLocks/>
            <a:stCxn id="38" idx="0"/>
            <a:endCxn id="34" idx="4"/>
          </p:cNvCxnSpPr>
          <p:nvPr/>
        </p:nvCxnSpPr>
        <p:spPr>
          <a:xfrm flipV="1">
            <a:off x="4301657" y="6124493"/>
            <a:ext cx="2338497" cy="277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12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Corrección de la distorsión radial de la cámara (sabe_capture.cpp y calibration.cpp)</a:t>
            </a:r>
          </a:p>
        </p:txBody>
      </p:sp>
      <p:pic>
        <p:nvPicPr>
          <p:cNvPr id="1026" name="Picture 2" descr="Resultado de imagen de opencv">
            <a:extLst>
              <a:ext uri="{FF2B5EF4-FFF2-40B4-BE49-F238E27FC236}">
                <a16:creationId xmlns:a16="http://schemas.microsoft.com/office/drawing/2014/main" id="{A1C3BAA9-983C-4A9D-B204-70AA2F6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91" y="3182540"/>
            <a:ext cx="1941862" cy="23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2A2850-1588-4395-90B8-D5DA090D0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10" y="3092918"/>
            <a:ext cx="3387953" cy="2540965"/>
          </a:xfrm>
          <a:prstGeom prst="rect">
            <a:avLst/>
          </a:prstGeom>
        </p:spPr>
      </p:pic>
      <p:pic>
        <p:nvPicPr>
          <p:cNvPr id="1028" name="Picture 4" descr="Resultado de imagen de distorsion radial">
            <a:extLst>
              <a:ext uri="{FF2B5EF4-FFF2-40B4-BE49-F238E27FC236}">
                <a16:creationId xmlns:a16="http://schemas.microsoft.com/office/drawing/2014/main" id="{1B0286D7-8DCE-465A-8411-9F017D7E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70" y="2578671"/>
            <a:ext cx="1941863" cy="19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distorsion radial">
            <a:extLst>
              <a:ext uri="{FF2B5EF4-FFF2-40B4-BE49-F238E27FC236}">
                <a16:creationId xmlns:a16="http://schemas.microsoft.com/office/drawing/2014/main" id="{97CCF98B-84C5-4E39-B4D8-68A8FCA8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70" y="4642130"/>
            <a:ext cx="1941864" cy="19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280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B01BB74-E535-4EA3-9497-F674927A519A}"/>
              </a:ext>
            </a:extLst>
          </p:cNvPr>
          <p:cNvSpPr/>
          <p:nvPr/>
        </p:nvSpPr>
        <p:spPr>
          <a:xfrm>
            <a:off x="2059308" y="3922475"/>
            <a:ext cx="3297742" cy="18862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Corrección de la distorsión radial de la cámara (save_capture.cpp y calibration.cpp)</a:t>
            </a:r>
          </a:p>
        </p:txBody>
      </p:sp>
      <p:grpSp>
        <p:nvGrpSpPr>
          <p:cNvPr id="16" name="Shape 363">
            <a:extLst>
              <a:ext uri="{FF2B5EF4-FFF2-40B4-BE49-F238E27FC236}">
                <a16:creationId xmlns:a16="http://schemas.microsoft.com/office/drawing/2014/main" id="{5D1A4502-0134-47E9-AC75-159AE0E6B085}"/>
              </a:ext>
            </a:extLst>
          </p:cNvPr>
          <p:cNvGrpSpPr/>
          <p:nvPr/>
        </p:nvGrpSpPr>
        <p:grpSpPr>
          <a:xfrm>
            <a:off x="2175829" y="4111439"/>
            <a:ext cx="469647" cy="394610"/>
            <a:chOff x="1929775" y="320925"/>
            <a:chExt cx="423800" cy="372650"/>
          </a:xfrm>
        </p:grpSpPr>
        <p:sp>
          <p:nvSpPr>
            <p:cNvPr id="18" name="Shape 364">
              <a:extLst>
                <a:ext uri="{FF2B5EF4-FFF2-40B4-BE49-F238E27FC236}">
                  <a16:creationId xmlns:a16="http://schemas.microsoft.com/office/drawing/2014/main" id="{7E455290-03B0-4359-AC66-9F935E30F4A9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65">
              <a:extLst>
                <a:ext uri="{FF2B5EF4-FFF2-40B4-BE49-F238E27FC236}">
                  <a16:creationId xmlns:a16="http://schemas.microsoft.com/office/drawing/2014/main" id="{642BE74F-799B-4912-B162-B9B87E629A40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66">
              <a:extLst>
                <a:ext uri="{FF2B5EF4-FFF2-40B4-BE49-F238E27FC236}">
                  <a16:creationId xmlns:a16="http://schemas.microsoft.com/office/drawing/2014/main" id="{CC41FFED-1B76-45F7-9AAB-597895AA448F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67">
              <a:extLst>
                <a:ext uri="{FF2B5EF4-FFF2-40B4-BE49-F238E27FC236}">
                  <a16:creationId xmlns:a16="http://schemas.microsoft.com/office/drawing/2014/main" id="{AF153A40-7BAE-47FF-97E4-7BF7C895C7A2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368">
              <a:extLst>
                <a:ext uri="{FF2B5EF4-FFF2-40B4-BE49-F238E27FC236}">
                  <a16:creationId xmlns:a16="http://schemas.microsoft.com/office/drawing/2014/main" id="{8286BF3E-2681-432E-BBDA-44D1EFC40CD7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Shape 363">
            <a:extLst>
              <a:ext uri="{FF2B5EF4-FFF2-40B4-BE49-F238E27FC236}">
                <a16:creationId xmlns:a16="http://schemas.microsoft.com/office/drawing/2014/main" id="{B333637B-2454-4585-B59A-8FEF7E8DFF5D}"/>
              </a:ext>
            </a:extLst>
          </p:cNvPr>
          <p:cNvGrpSpPr/>
          <p:nvPr/>
        </p:nvGrpSpPr>
        <p:grpSpPr>
          <a:xfrm>
            <a:off x="2820826" y="4120141"/>
            <a:ext cx="469647" cy="394610"/>
            <a:chOff x="1929775" y="320925"/>
            <a:chExt cx="423800" cy="372650"/>
          </a:xfrm>
        </p:grpSpPr>
        <p:sp>
          <p:nvSpPr>
            <p:cNvPr id="25" name="Shape 364">
              <a:extLst>
                <a:ext uri="{FF2B5EF4-FFF2-40B4-BE49-F238E27FC236}">
                  <a16:creationId xmlns:a16="http://schemas.microsoft.com/office/drawing/2014/main" id="{0FC950DF-1D8A-4276-922D-6B8589E21BDE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365">
              <a:extLst>
                <a:ext uri="{FF2B5EF4-FFF2-40B4-BE49-F238E27FC236}">
                  <a16:creationId xmlns:a16="http://schemas.microsoft.com/office/drawing/2014/main" id="{A03B1284-240A-4941-B409-CD7DB70B795C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366">
              <a:extLst>
                <a:ext uri="{FF2B5EF4-FFF2-40B4-BE49-F238E27FC236}">
                  <a16:creationId xmlns:a16="http://schemas.microsoft.com/office/drawing/2014/main" id="{9A2F4328-9E19-4D97-83E4-4B285DCF9AD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367">
              <a:extLst>
                <a:ext uri="{FF2B5EF4-FFF2-40B4-BE49-F238E27FC236}">
                  <a16:creationId xmlns:a16="http://schemas.microsoft.com/office/drawing/2014/main" id="{38E32DE8-F1BF-47B5-A2DE-333B507C6177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368">
              <a:extLst>
                <a:ext uri="{FF2B5EF4-FFF2-40B4-BE49-F238E27FC236}">
                  <a16:creationId xmlns:a16="http://schemas.microsoft.com/office/drawing/2014/main" id="{9C681D1C-BF7E-4E81-B97C-A402C4C9FFC0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Shape 363">
            <a:extLst>
              <a:ext uri="{FF2B5EF4-FFF2-40B4-BE49-F238E27FC236}">
                <a16:creationId xmlns:a16="http://schemas.microsoft.com/office/drawing/2014/main" id="{8A4F197E-012A-42A1-9DF8-CEAAEFA716F8}"/>
              </a:ext>
            </a:extLst>
          </p:cNvPr>
          <p:cNvGrpSpPr/>
          <p:nvPr/>
        </p:nvGrpSpPr>
        <p:grpSpPr>
          <a:xfrm>
            <a:off x="3464889" y="4113359"/>
            <a:ext cx="469647" cy="394610"/>
            <a:chOff x="1929775" y="320925"/>
            <a:chExt cx="423800" cy="372650"/>
          </a:xfrm>
        </p:grpSpPr>
        <p:sp>
          <p:nvSpPr>
            <p:cNvPr id="31" name="Shape 364">
              <a:extLst>
                <a:ext uri="{FF2B5EF4-FFF2-40B4-BE49-F238E27FC236}">
                  <a16:creationId xmlns:a16="http://schemas.microsoft.com/office/drawing/2014/main" id="{FA869E96-3D82-425A-A0F5-E8C263572AB8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65">
              <a:extLst>
                <a:ext uri="{FF2B5EF4-FFF2-40B4-BE49-F238E27FC236}">
                  <a16:creationId xmlns:a16="http://schemas.microsoft.com/office/drawing/2014/main" id="{5C526D1F-FE9F-4F9E-AB71-B5E9312EB2BB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66">
              <a:extLst>
                <a:ext uri="{FF2B5EF4-FFF2-40B4-BE49-F238E27FC236}">
                  <a16:creationId xmlns:a16="http://schemas.microsoft.com/office/drawing/2014/main" id="{8286794F-EA38-4556-94BF-2517F58C2681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67">
              <a:extLst>
                <a:ext uri="{FF2B5EF4-FFF2-40B4-BE49-F238E27FC236}">
                  <a16:creationId xmlns:a16="http://schemas.microsoft.com/office/drawing/2014/main" id="{C9930135-0442-458A-A95C-48DD57BB556D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68">
              <a:extLst>
                <a:ext uri="{FF2B5EF4-FFF2-40B4-BE49-F238E27FC236}">
                  <a16:creationId xmlns:a16="http://schemas.microsoft.com/office/drawing/2014/main" id="{4E37BFA8-22E1-41A6-B917-6670DAF39BF1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Shape 363">
            <a:extLst>
              <a:ext uri="{FF2B5EF4-FFF2-40B4-BE49-F238E27FC236}">
                <a16:creationId xmlns:a16="http://schemas.microsoft.com/office/drawing/2014/main" id="{886E057A-01BA-4EE0-8C65-BBA2AA085A5A}"/>
              </a:ext>
            </a:extLst>
          </p:cNvPr>
          <p:cNvGrpSpPr/>
          <p:nvPr/>
        </p:nvGrpSpPr>
        <p:grpSpPr>
          <a:xfrm>
            <a:off x="4109406" y="4113948"/>
            <a:ext cx="469647" cy="394610"/>
            <a:chOff x="1929775" y="320925"/>
            <a:chExt cx="423800" cy="372650"/>
          </a:xfrm>
        </p:grpSpPr>
        <p:sp>
          <p:nvSpPr>
            <p:cNvPr id="37" name="Shape 364">
              <a:extLst>
                <a:ext uri="{FF2B5EF4-FFF2-40B4-BE49-F238E27FC236}">
                  <a16:creationId xmlns:a16="http://schemas.microsoft.com/office/drawing/2014/main" id="{14E47407-534C-4001-A75F-8D281C11E546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65">
              <a:extLst>
                <a:ext uri="{FF2B5EF4-FFF2-40B4-BE49-F238E27FC236}">
                  <a16:creationId xmlns:a16="http://schemas.microsoft.com/office/drawing/2014/main" id="{A33B4606-7E29-4DF1-B45E-0FAA73EC8489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66">
              <a:extLst>
                <a:ext uri="{FF2B5EF4-FFF2-40B4-BE49-F238E27FC236}">
                  <a16:creationId xmlns:a16="http://schemas.microsoft.com/office/drawing/2014/main" id="{0253CDD8-7139-4560-A02B-B1D38D92B089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367">
              <a:extLst>
                <a:ext uri="{FF2B5EF4-FFF2-40B4-BE49-F238E27FC236}">
                  <a16:creationId xmlns:a16="http://schemas.microsoft.com/office/drawing/2014/main" id="{036E2439-4E58-4B0D-838A-40B06C3363F9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368">
              <a:extLst>
                <a:ext uri="{FF2B5EF4-FFF2-40B4-BE49-F238E27FC236}">
                  <a16:creationId xmlns:a16="http://schemas.microsoft.com/office/drawing/2014/main" id="{FEA2AF85-27EC-4701-8C7E-08E5AD71E62F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Shape 363">
            <a:extLst>
              <a:ext uri="{FF2B5EF4-FFF2-40B4-BE49-F238E27FC236}">
                <a16:creationId xmlns:a16="http://schemas.microsoft.com/office/drawing/2014/main" id="{768EDD38-FA32-4F34-AD44-63701B532B07}"/>
              </a:ext>
            </a:extLst>
          </p:cNvPr>
          <p:cNvGrpSpPr/>
          <p:nvPr/>
        </p:nvGrpSpPr>
        <p:grpSpPr>
          <a:xfrm>
            <a:off x="4753469" y="4116848"/>
            <a:ext cx="469647" cy="394610"/>
            <a:chOff x="1929775" y="320925"/>
            <a:chExt cx="423800" cy="372650"/>
          </a:xfrm>
        </p:grpSpPr>
        <p:sp>
          <p:nvSpPr>
            <p:cNvPr id="43" name="Shape 364">
              <a:extLst>
                <a:ext uri="{FF2B5EF4-FFF2-40B4-BE49-F238E27FC236}">
                  <a16:creationId xmlns:a16="http://schemas.microsoft.com/office/drawing/2014/main" id="{26091AD0-F106-4604-950A-D7718AA6765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365">
              <a:extLst>
                <a:ext uri="{FF2B5EF4-FFF2-40B4-BE49-F238E27FC236}">
                  <a16:creationId xmlns:a16="http://schemas.microsoft.com/office/drawing/2014/main" id="{BC9D4B58-98DA-4C20-A239-34A8B23506DB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366">
              <a:extLst>
                <a:ext uri="{FF2B5EF4-FFF2-40B4-BE49-F238E27FC236}">
                  <a16:creationId xmlns:a16="http://schemas.microsoft.com/office/drawing/2014/main" id="{56AC76A0-6557-46D5-8F55-A2269EE246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367">
              <a:extLst>
                <a:ext uri="{FF2B5EF4-FFF2-40B4-BE49-F238E27FC236}">
                  <a16:creationId xmlns:a16="http://schemas.microsoft.com/office/drawing/2014/main" id="{6E05F2AC-887D-4BCB-83D5-B9E108A0D33C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368">
              <a:extLst>
                <a:ext uri="{FF2B5EF4-FFF2-40B4-BE49-F238E27FC236}">
                  <a16:creationId xmlns:a16="http://schemas.microsoft.com/office/drawing/2014/main" id="{B540C102-B673-4F5F-B38D-A38E16C7F96C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Shape 363">
            <a:extLst>
              <a:ext uri="{FF2B5EF4-FFF2-40B4-BE49-F238E27FC236}">
                <a16:creationId xmlns:a16="http://schemas.microsoft.com/office/drawing/2014/main" id="{2FA368FC-FFB4-491C-84DB-0DF399889D65}"/>
              </a:ext>
            </a:extLst>
          </p:cNvPr>
          <p:cNvGrpSpPr/>
          <p:nvPr/>
        </p:nvGrpSpPr>
        <p:grpSpPr>
          <a:xfrm>
            <a:off x="2175829" y="4654460"/>
            <a:ext cx="469647" cy="394610"/>
            <a:chOff x="1929775" y="320925"/>
            <a:chExt cx="423800" cy="372650"/>
          </a:xfrm>
        </p:grpSpPr>
        <p:sp>
          <p:nvSpPr>
            <p:cNvPr id="49" name="Shape 364">
              <a:extLst>
                <a:ext uri="{FF2B5EF4-FFF2-40B4-BE49-F238E27FC236}">
                  <a16:creationId xmlns:a16="http://schemas.microsoft.com/office/drawing/2014/main" id="{A746C328-73B1-41BB-A5B0-B38C19729D81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365">
              <a:extLst>
                <a:ext uri="{FF2B5EF4-FFF2-40B4-BE49-F238E27FC236}">
                  <a16:creationId xmlns:a16="http://schemas.microsoft.com/office/drawing/2014/main" id="{0A7C4190-CAC9-4E58-854A-48F95B422B66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366">
              <a:extLst>
                <a:ext uri="{FF2B5EF4-FFF2-40B4-BE49-F238E27FC236}">
                  <a16:creationId xmlns:a16="http://schemas.microsoft.com/office/drawing/2014/main" id="{0D8CEAA9-6125-431A-A11C-E0EE12DBD43C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367">
              <a:extLst>
                <a:ext uri="{FF2B5EF4-FFF2-40B4-BE49-F238E27FC236}">
                  <a16:creationId xmlns:a16="http://schemas.microsoft.com/office/drawing/2014/main" id="{F161D32C-E4FF-4E4B-BB97-747C108A211A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368">
              <a:extLst>
                <a:ext uri="{FF2B5EF4-FFF2-40B4-BE49-F238E27FC236}">
                  <a16:creationId xmlns:a16="http://schemas.microsoft.com/office/drawing/2014/main" id="{6EC2444E-66EA-4CCF-BCDB-165E95B12BF6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Shape 363">
            <a:extLst>
              <a:ext uri="{FF2B5EF4-FFF2-40B4-BE49-F238E27FC236}">
                <a16:creationId xmlns:a16="http://schemas.microsoft.com/office/drawing/2014/main" id="{AB958716-9BDA-4625-90FD-DE67A8141C3E}"/>
              </a:ext>
            </a:extLst>
          </p:cNvPr>
          <p:cNvGrpSpPr/>
          <p:nvPr/>
        </p:nvGrpSpPr>
        <p:grpSpPr>
          <a:xfrm>
            <a:off x="2825102" y="4654459"/>
            <a:ext cx="469647" cy="394610"/>
            <a:chOff x="1929775" y="320925"/>
            <a:chExt cx="423800" cy="372650"/>
          </a:xfrm>
        </p:grpSpPr>
        <p:sp>
          <p:nvSpPr>
            <p:cNvPr id="55" name="Shape 364">
              <a:extLst>
                <a:ext uri="{FF2B5EF4-FFF2-40B4-BE49-F238E27FC236}">
                  <a16:creationId xmlns:a16="http://schemas.microsoft.com/office/drawing/2014/main" id="{FF17ED2B-FE67-438D-8D92-30880053AA01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365">
              <a:extLst>
                <a:ext uri="{FF2B5EF4-FFF2-40B4-BE49-F238E27FC236}">
                  <a16:creationId xmlns:a16="http://schemas.microsoft.com/office/drawing/2014/main" id="{BEE1E1C9-B1B7-4C50-9806-54437CE06876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Shape 366">
              <a:extLst>
                <a:ext uri="{FF2B5EF4-FFF2-40B4-BE49-F238E27FC236}">
                  <a16:creationId xmlns:a16="http://schemas.microsoft.com/office/drawing/2014/main" id="{EC5BBFBC-E5F7-453B-A20B-151CC18C0F34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367">
              <a:extLst>
                <a:ext uri="{FF2B5EF4-FFF2-40B4-BE49-F238E27FC236}">
                  <a16:creationId xmlns:a16="http://schemas.microsoft.com/office/drawing/2014/main" id="{41B8D83D-8094-4E4F-81B7-70CBBD915C5C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368">
              <a:extLst>
                <a:ext uri="{FF2B5EF4-FFF2-40B4-BE49-F238E27FC236}">
                  <a16:creationId xmlns:a16="http://schemas.microsoft.com/office/drawing/2014/main" id="{5B20CD09-75A2-470C-B21C-AA73312C568E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Shape 363">
            <a:extLst>
              <a:ext uri="{FF2B5EF4-FFF2-40B4-BE49-F238E27FC236}">
                <a16:creationId xmlns:a16="http://schemas.microsoft.com/office/drawing/2014/main" id="{7E2C6957-2569-4888-87E5-394C297BC6F2}"/>
              </a:ext>
            </a:extLst>
          </p:cNvPr>
          <p:cNvGrpSpPr/>
          <p:nvPr/>
        </p:nvGrpSpPr>
        <p:grpSpPr>
          <a:xfrm>
            <a:off x="3460129" y="4654459"/>
            <a:ext cx="469647" cy="394610"/>
            <a:chOff x="1929775" y="320925"/>
            <a:chExt cx="423800" cy="372650"/>
          </a:xfrm>
        </p:grpSpPr>
        <p:sp>
          <p:nvSpPr>
            <p:cNvPr id="61" name="Shape 364">
              <a:extLst>
                <a:ext uri="{FF2B5EF4-FFF2-40B4-BE49-F238E27FC236}">
                  <a16:creationId xmlns:a16="http://schemas.microsoft.com/office/drawing/2014/main" id="{969F387C-7823-435A-A303-4C710616FF8F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365">
              <a:extLst>
                <a:ext uri="{FF2B5EF4-FFF2-40B4-BE49-F238E27FC236}">
                  <a16:creationId xmlns:a16="http://schemas.microsoft.com/office/drawing/2014/main" id="{6E48C762-8058-4CC0-A029-A5B869F0B601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366">
              <a:extLst>
                <a:ext uri="{FF2B5EF4-FFF2-40B4-BE49-F238E27FC236}">
                  <a16:creationId xmlns:a16="http://schemas.microsoft.com/office/drawing/2014/main" id="{9F23AD1E-133D-4FE0-9C94-6FB04D879B0F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367">
              <a:extLst>
                <a:ext uri="{FF2B5EF4-FFF2-40B4-BE49-F238E27FC236}">
                  <a16:creationId xmlns:a16="http://schemas.microsoft.com/office/drawing/2014/main" id="{D31FD08F-D3B6-47E9-986C-8841BF482A83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368">
              <a:extLst>
                <a:ext uri="{FF2B5EF4-FFF2-40B4-BE49-F238E27FC236}">
                  <a16:creationId xmlns:a16="http://schemas.microsoft.com/office/drawing/2014/main" id="{AA7B2E4A-CECB-4D20-A66B-A6919493A45C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Shape 363">
            <a:extLst>
              <a:ext uri="{FF2B5EF4-FFF2-40B4-BE49-F238E27FC236}">
                <a16:creationId xmlns:a16="http://schemas.microsoft.com/office/drawing/2014/main" id="{6B364710-2929-490F-B102-98EF4871AB0C}"/>
              </a:ext>
            </a:extLst>
          </p:cNvPr>
          <p:cNvGrpSpPr/>
          <p:nvPr/>
        </p:nvGrpSpPr>
        <p:grpSpPr>
          <a:xfrm>
            <a:off x="4109406" y="4654459"/>
            <a:ext cx="469647" cy="394610"/>
            <a:chOff x="1929775" y="320925"/>
            <a:chExt cx="423800" cy="372650"/>
          </a:xfrm>
        </p:grpSpPr>
        <p:sp>
          <p:nvSpPr>
            <p:cNvPr id="67" name="Shape 364">
              <a:extLst>
                <a:ext uri="{FF2B5EF4-FFF2-40B4-BE49-F238E27FC236}">
                  <a16:creationId xmlns:a16="http://schemas.microsoft.com/office/drawing/2014/main" id="{3DDD29F6-A497-4CB5-A563-D688A2E3B238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365">
              <a:extLst>
                <a:ext uri="{FF2B5EF4-FFF2-40B4-BE49-F238E27FC236}">
                  <a16:creationId xmlns:a16="http://schemas.microsoft.com/office/drawing/2014/main" id="{0A0C9D87-2324-4717-A40E-557EBCE43560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366">
              <a:extLst>
                <a:ext uri="{FF2B5EF4-FFF2-40B4-BE49-F238E27FC236}">
                  <a16:creationId xmlns:a16="http://schemas.microsoft.com/office/drawing/2014/main" id="{51385891-9C76-4A86-85A7-0F33FD8CD1D2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367">
              <a:extLst>
                <a:ext uri="{FF2B5EF4-FFF2-40B4-BE49-F238E27FC236}">
                  <a16:creationId xmlns:a16="http://schemas.microsoft.com/office/drawing/2014/main" id="{248E2B0C-2265-406C-AB32-EA570E4B27AA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368">
              <a:extLst>
                <a:ext uri="{FF2B5EF4-FFF2-40B4-BE49-F238E27FC236}">
                  <a16:creationId xmlns:a16="http://schemas.microsoft.com/office/drawing/2014/main" id="{EE00C80C-A1EA-459B-A6F8-072BE3E33373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Shape 363">
            <a:extLst>
              <a:ext uri="{FF2B5EF4-FFF2-40B4-BE49-F238E27FC236}">
                <a16:creationId xmlns:a16="http://schemas.microsoft.com/office/drawing/2014/main" id="{0772E979-171F-4404-8AB8-67470A9AFA8D}"/>
              </a:ext>
            </a:extLst>
          </p:cNvPr>
          <p:cNvGrpSpPr/>
          <p:nvPr/>
        </p:nvGrpSpPr>
        <p:grpSpPr>
          <a:xfrm>
            <a:off x="4756960" y="4682479"/>
            <a:ext cx="469647" cy="394610"/>
            <a:chOff x="1929775" y="320925"/>
            <a:chExt cx="423800" cy="372650"/>
          </a:xfrm>
        </p:grpSpPr>
        <p:sp>
          <p:nvSpPr>
            <p:cNvPr id="73" name="Shape 364">
              <a:extLst>
                <a:ext uri="{FF2B5EF4-FFF2-40B4-BE49-F238E27FC236}">
                  <a16:creationId xmlns:a16="http://schemas.microsoft.com/office/drawing/2014/main" id="{4C7979A0-B8F8-4833-95A0-95CB1B338814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365">
              <a:extLst>
                <a:ext uri="{FF2B5EF4-FFF2-40B4-BE49-F238E27FC236}">
                  <a16:creationId xmlns:a16="http://schemas.microsoft.com/office/drawing/2014/main" id="{384B4C82-A327-41A1-81BD-BD722648C0AF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366">
              <a:extLst>
                <a:ext uri="{FF2B5EF4-FFF2-40B4-BE49-F238E27FC236}">
                  <a16:creationId xmlns:a16="http://schemas.microsoft.com/office/drawing/2014/main" id="{2599F5E6-5A09-4AF8-B9D9-933BFE7C801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367">
              <a:extLst>
                <a:ext uri="{FF2B5EF4-FFF2-40B4-BE49-F238E27FC236}">
                  <a16:creationId xmlns:a16="http://schemas.microsoft.com/office/drawing/2014/main" id="{26184DF0-FA69-44A3-8B67-B6D12709C7D4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368">
              <a:extLst>
                <a:ext uri="{FF2B5EF4-FFF2-40B4-BE49-F238E27FC236}">
                  <a16:creationId xmlns:a16="http://schemas.microsoft.com/office/drawing/2014/main" id="{40F9DD79-3DB7-4FAD-8597-AAD4F4E74379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Shape 363">
            <a:extLst>
              <a:ext uri="{FF2B5EF4-FFF2-40B4-BE49-F238E27FC236}">
                <a16:creationId xmlns:a16="http://schemas.microsoft.com/office/drawing/2014/main" id="{CE140FB6-F2E4-4D62-8261-975016CCB2FA}"/>
              </a:ext>
            </a:extLst>
          </p:cNvPr>
          <p:cNvGrpSpPr/>
          <p:nvPr/>
        </p:nvGrpSpPr>
        <p:grpSpPr>
          <a:xfrm>
            <a:off x="2175829" y="5205000"/>
            <a:ext cx="469647" cy="394610"/>
            <a:chOff x="1929775" y="320925"/>
            <a:chExt cx="423800" cy="372650"/>
          </a:xfrm>
        </p:grpSpPr>
        <p:sp>
          <p:nvSpPr>
            <p:cNvPr id="79" name="Shape 364">
              <a:extLst>
                <a:ext uri="{FF2B5EF4-FFF2-40B4-BE49-F238E27FC236}">
                  <a16:creationId xmlns:a16="http://schemas.microsoft.com/office/drawing/2014/main" id="{E8F2F5BB-6DCE-4D0B-81ED-DA866EF1A038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365">
              <a:extLst>
                <a:ext uri="{FF2B5EF4-FFF2-40B4-BE49-F238E27FC236}">
                  <a16:creationId xmlns:a16="http://schemas.microsoft.com/office/drawing/2014/main" id="{A9FF32CF-ED95-42EF-AADD-15E9FCFA0532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366">
              <a:extLst>
                <a:ext uri="{FF2B5EF4-FFF2-40B4-BE49-F238E27FC236}">
                  <a16:creationId xmlns:a16="http://schemas.microsoft.com/office/drawing/2014/main" id="{8EB368A8-BBA2-4D78-A8F8-4D903C4C87E6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367">
              <a:extLst>
                <a:ext uri="{FF2B5EF4-FFF2-40B4-BE49-F238E27FC236}">
                  <a16:creationId xmlns:a16="http://schemas.microsoft.com/office/drawing/2014/main" id="{3D3B2D57-DDBE-4B47-AE7B-BFBFCB0EDF03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368">
              <a:extLst>
                <a:ext uri="{FF2B5EF4-FFF2-40B4-BE49-F238E27FC236}">
                  <a16:creationId xmlns:a16="http://schemas.microsoft.com/office/drawing/2014/main" id="{C997DF79-F420-4911-8B70-0359CD271652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Shape 363">
            <a:extLst>
              <a:ext uri="{FF2B5EF4-FFF2-40B4-BE49-F238E27FC236}">
                <a16:creationId xmlns:a16="http://schemas.microsoft.com/office/drawing/2014/main" id="{5362B67F-0F03-4B8D-8052-3CA4102EAFE2}"/>
              </a:ext>
            </a:extLst>
          </p:cNvPr>
          <p:cNvGrpSpPr/>
          <p:nvPr/>
        </p:nvGrpSpPr>
        <p:grpSpPr>
          <a:xfrm>
            <a:off x="2820826" y="5215468"/>
            <a:ext cx="469647" cy="394610"/>
            <a:chOff x="1929775" y="320925"/>
            <a:chExt cx="423800" cy="372650"/>
          </a:xfrm>
        </p:grpSpPr>
        <p:sp>
          <p:nvSpPr>
            <p:cNvPr id="85" name="Shape 364">
              <a:extLst>
                <a:ext uri="{FF2B5EF4-FFF2-40B4-BE49-F238E27FC236}">
                  <a16:creationId xmlns:a16="http://schemas.microsoft.com/office/drawing/2014/main" id="{95B60EE0-EC1F-475C-B974-59FA63277F66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365">
              <a:extLst>
                <a:ext uri="{FF2B5EF4-FFF2-40B4-BE49-F238E27FC236}">
                  <a16:creationId xmlns:a16="http://schemas.microsoft.com/office/drawing/2014/main" id="{4085E8A3-04EA-437A-B637-DD5A102A9662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366">
              <a:extLst>
                <a:ext uri="{FF2B5EF4-FFF2-40B4-BE49-F238E27FC236}">
                  <a16:creationId xmlns:a16="http://schemas.microsoft.com/office/drawing/2014/main" id="{0C803AF0-F550-438D-BF06-CB61F4ABCEEC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367">
              <a:extLst>
                <a:ext uri="{FF2B5EF4-FFF2-40B4-BE49-F238E27FC236}">
                  <a16:creationId xmlns:a16="http://schemas.microsoft.com/office/drawing/2014/main" id="{7FFE1D8A-6139-4533-8A09-3C8E9F536117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368">
              <a:extLst>
                <a:ext uri="{FF2B5EF4-FFF2-40B4-BE49-F238E27FC236}">
                  <a16:creationId xmlns:a16="http://schemas.microsoft.com/office/drawing/2014/main" id="{419650DE-77EE-4FA0-BDC2-7038BB36369F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Shape 363">
            <a:extLst>
              <a:ext uri="{FF2B5EF4-FFF2-40B4-BE49-F238E27FC236}">
                <a16:creationId xmlns:a16="http://schemas.microsoft.com/office/drawing/2014/main" id="{5F3856D6-B277-4023-AF69-B89A91E59536}"/>
              </a:ext>
            </a:extLst>
          </p:cNvPr>
          <p:cNvGrpSpPr/>
          <p:nvPr/>
        </p:nvGrpSpPr>
        <p:grpSpPr>
          <a:xfrm>
            <a:off x="3450784" y="5218977"/>
            <a:ext cx="469647" cy="394610"/>
            <a:chOff x="1929775" y="320925"/>
            <a:chExt cx="423800" cy="372650"/>
          </a:xfrm>
        </p:grpSpPr>
        <p:sp>
          <p:nvSpPr>
            <p:cNvPr id="91" name="Shape 364">
              <a:extLst>
                <a:ext uri="{FF2B5EF4-FFF2-40B4-BE49-F238E27FC236}">
                  <a16:creationId xmlns:a16="http://schemas.microsoft.com/office/drawing/2014/main" id="{7E583509-2148-4EE8-8478-FA2036FF2844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365">
              <a:extLst>
                <a:ext uri="{FF2B5EF4-FFF2-40B4-BE49-F238E27FC236}">
                  <a16:creationId xmlns:a16="http://schemas.microsoft.com/office/drawing/2014/main" id="{0B875809-6F8A-4EAC-9EB9-9CD55F1E8051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366">
              <a:extLst>
                <a:ext uri="{FF2B5EF4-FFF2-40B4-BE49-F238E27FC236}">
                  <a16:creationId xmlns:a16="http://schemas.microsoft.com/office/drawing/2014/main" id="{1592C66C-359A-4632-B873-88D7A85F0D68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367">
              <a:extLst>
                <a:ext uri="{FF2B5EF4-FFF2-40B4-BE49-F238E27FC236}">
                  <a16:creationId xmlns:a16="http://schemas.microsoft.com/office/drawing/2014/main" id="{610D61FB-CB61-41E1-AEA6-0AE697FB5A2A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368">
              <a:extLst>
                <a:ext uri="{FF2B5EF4-FFF2-40B4-BE49-F238E27FC236}">
                  <a16:creationId xmlns:a16="http://schemas.microsoft.com/office/drawing/2014/main" id="{D2B3DADA-563A-44FC-8149-CE0D915370C8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Shape 363">
            <a:extLst>
              <a:ext uri="{FF2B5EF4-FFF2-40B4-BE49-F238E27FC236}">
                <a16:creationId xmlns:a16="http://schemas.microsoft.com/office/drawing/2014/main" id="{3E5EF6B4-0E70-4C1D-ADD3-AC9E9522AB9B}"/>
              </a:ext>
            </a:extLst>
          </p:cNvPr>
          <p:cNvGrpSpPr/>
          <p:nvPr/>
        </p:nvGrpSpPr>
        <p:grpSpPr>
          <a:xfrm>
            <a:off x="4109406" y="5215467"/>
            <a:ext cx="469647" cy="394610"/>
            <a:chOff x="1929775" y="320925"/>
            <a:chExt cx="423800" cy="372650"/>
          </a:xfrm>
        </p:grpSpPr>
        <p:sp>
          <p:nvSpPr>
            <p:cNvPr id="97" name="Shape 364">
              <a:extLst>
                <a:ext uri="{FF2B5EF4-FFF2-40B4-BE49-F238E27FC236}">
                  <a16:creationId xmlns:a16="http://schemas.microsoft.com/office/drawing/2014/main" id="{B84EB069-72F5-43FC-9E20-15CC7780E02D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365">
              <a:extLst>
                <a:ext uri="{FF2B5EF4-FFF2-40B4-BE49-F238E27FC236}">
                  <a16:creationId xmlns:a16="http://schemas.microsoft.com/office/drawing/2014/main" id="{BF032412-8CF3-45F9-92F0-A1BBD6527299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366">
              <a:extLst>
                <a:ext uri="{FF2B5EF4-FFF2-40B4-BE49-F238E27FC236}">
                  <a16:creationId xmlns:a16="http://schemas.microsoft.com/office/drawing/2014/main" id="{FD3EC710-5326-4798-AFEF-0AA8049A369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367">
              <a:extLst>
                <a:ext uri="{FF2B5EF4-FFF2-40B4-BE49-F238E27FC236}">
                  <a16:creationId xmlns:a16="http://schemas.microsoft.com/office/drawing/2014/main" id="{FD01686F-EF4A-4AE2-9BE8-CBE92531F00D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368">
              <a:extLst>
                <a:ext uri="{FF2B5EF4-FFF2-40B4-BE49-F238E27FC236}">
                  <a16:creationId xmlns:a16="http://schemas.microsoft.com/office/drawing/2014/main" id="{E6B4B1F9-0F91-4AB6-A8DA-A68D43685A07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386E36-B954-464C-B166-8F2D41E2411B}"/>
              </a:ext>
            </a:extLst>
          </p:cNvPr>
          <p:cNvSpPr/>
          <p:nvPr/>
        </p:nvSpPr>
        <p:spPr>
          <a:xfrm>
            <a:off x="2675273" y="2657571"/>
            <a:ext cx="206581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s-ES" i="1" dirty="0">
                <a:latin typeface="Century" panose="02040604050505020304" pitchFamily="18" charset="0"/>
              </a:rPr>
              <a:t>save_capture.cpp </a:t>
            </a:r>
            <a:endParaRPr lang="es-ES" dirty="0"/>
          </a:p>
        </p:txBody>
      </p: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AC591B9C-590F-4874-84F6-D5681E0947B4}"/>
              </a:ext>
            </a:extLst>
          </p:cNvPr>
          <p:cNvCxnSpPr>
            <a:cxnSpLocks/>
            <a:stCxn id="12" idx="2"/>
            <a:endCxn id="113" idx="0"/>
          </p:cNvCxnSpPr>
          <p:nvPr/>
        </p:nvCxnSpPr>
        <p:spPr>
          <a:xfrm>
            <a:off x="3708178" y="3026903"/>
            <a:ext cx="1" cy="2117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4B807E34-B9F4-4D00-BBCB-4D2C27003D06}"/>
              </a:ext>
            </a:extLst>
          </p:cNvPr>
          <p:cNvSpPr/>
          <p:nvPr/>
        </p:nvSpPr>
        <p:spPr>
          <a:xfrm>
            <a:off x="3104347" y="3238651"/>
            <a:ext cx="1207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err="1">
                <a:latin typeface="Century" panose="02040604050505020304" pitchFamily="18" charset="0"/>
              </a:rPr>
              <a:t>imwrite</a:t>
            </a:r>
            <a:r>
              <a:rPr lang="es-ES" i="1" dirty="0">
                <a:latin typeface="Century" panose="02040604050505020304" pitchFamily="18" charset="0"/>
              </a:rPr>
              <a:t>() </a:t>
            </a:r>
            <a:endParaRPr lang="es-ES" dirty="0"/>
          </a:p>
        </p:txBody>
      </p: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CB5A68C9-9EFA-4FF0-BC0B-4026B8379EF5}"/>
              </a:ext>
            </a:extLst>
          </p:cNvPr>
          <p:cNvCxnSpPr>
            <a:cxnSpLocks/>
            <a:stCxn id="113" idx="2"/>
            <a:endCxn id="3" idx="0"/>
          </p:cNvCxnSpPr>
          <p:nvPr/>
        </p:nvCxnSpPr>
        <p:spPr>
          <a:xfrm>
            <a:off x="3708179" y="3607983"/>
            <a:ext cx="0" cy="314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9C77029B-C485-4723-9D3B-4B53F72BE1D7}"/>
              </a:ext>
            </a:extLst>
          </p:cNvPr>
          <p:cNvSpPr/>
          <p:nvPr/>
        </p:nvSpPr>
        <p:spPr>
          <a:xfrm>
            <a:off x="5664870" y="4679737"/>
            <a:ext cx="117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err="1">
                <a:latin typeface="Century" panose="02040604050505020304" pitchFamily="18" charset="0"/>
              </a:rPr>
              <a:t>imread</a:t>
            </a:r>
            <a:r>
              <a:rPr lang="es-ES" i="1" dirty="0">
                <a:latin typeface="Century" panose="02040604050505020304" pitchFamily="18" charset="0"/>
              </a:rPr>
              <a:t>() </a:t>
            </a:r>
            <a:endParaRPr lang="es-ES" dirty="0"/>
          </a:p>
        </p:txBody>
      </p: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8AAE3C4A-3E3B-46F6-B043-CF89539C1600}"/>
              </a:ext>
            </a:extLst>
          </p:cNvPr>
          <p:cNvCxnSpPr>
            <a:cxnSpLocks/>
            <a:stCxn id="3" idx="3"/>
            <a:endCxn id="119" idx="1"/>
          </p:cNvCxnSpPr>
          <p:nvPr/>
        </p:nvCxnSpPr>
        <p:spPr>
          <a:xfrm flipV="1">
            <a:off x="5357050" y="4864403"/>
            <a:ext cx="307820" cy="1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C34EAD40-10D9-4F35-8E68-BC31A58538FF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6834952" y="4864403"/>
            <a:ext cx="4223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857C9165-8DBD-4B5B-9A5C-8102EAFA25B0}"/>
              </a:ext>
            </a:extLst>
          </p:cNvPr>
          <p:cNvSpPr/>
          <p:nvPr/>
        </p:nvSpPr>
        <p:spPr>
          <a:xfrm>
            <a:off x="7233743" y="4668427"/>
            <a:ext cx="180209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s-ES" i="1" dirty="0">
                <a:latin typeface="Century" panose="02040604050505020304" pitchFamily="18" charset="0"/>
              </a:rPr>
              <a:t>calibration.cpp </a:t>
            </a:r>
            <a:endParaRPr lang="es-ES" dirty="0"/>
          </a:p>
        </p:txBody>
      </p: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1E8196FA-41A9-429C-A11A-50090186EC79}"/>
              </a:ext>
            </a:extLst>
          </p:cNvPr>
          <p:cNvCxnSpPr>
            <a:cxnSpLocks/>
          </p:cNvCxnSpPr>
          <p:nvPr/>
        </p:nvCxnSpPr>
        <p:spPr>
          <a:xfrm>
            <a:off x="9122893" y="4829180"/>
            <a:ext cx="4329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A9B75F13-1F07-48ED-9AB8-3920B71DAAE6}"/>
              </a:ext>
            </a:extLst>
          </p:cNvPr>
          <p:cNvSpPr/>
          <p:nvPr/>
        </p:nvSpPr>
        <p:spPr>
          <a:xfrm>
            <a:off x="9396063" y="4161329"/>
            <a:ext cx="2559631" cy="1292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i="1" dirty="0" err="1">
                <a:latin typeface="Century" panose="02040604050505020304" pitchFamily="18" charset="0"/>
              </a:rPr>
              <a:t>MiCam.yml</a:t>
            </a:r>
            <a:endParaRPr lang="es-ES" i="1" dirty="0">
              <a:latin typeface="Century" panose="02040604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Matriz de la cámara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Coeficientes de distorsión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RMS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Vector de rotación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Vector de traslación 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870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75598B7-9F5D-4A6D-8A36-751CF1B9ECE1}"/>
              </a:ext>
            </a:extLst>
          </p:cNvPr>
          <p:cNvSpPr txBox="1">
            <a:spLocks/>
          </p:cNvSpPr>
          <p:nvPr/>
        </p:nvSpPr>
        <p:spPr>
          <a:xfrm>
            <a:off x="351692" y="355209"/>
            <a:ext cx="11840308" cy="6710289"/>
          </a:xfrm>
          <a:prstGeom prst="rect">
            <a:avLst/>
          </a:prstGeom>
          <a:noFill/>
          <a:ln w="31750">
            <a:noFill/>
          </a:ln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18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4400" dirty="0">
                <a:latin typeface="Century" panose="02040604050505020304" pitchFamily="18" charset="0"/>
              </a:rPr>
              <a:t>ÍNDICE</a:t>
            </a:r>
          </a:p>
          <a:p>
            <a:endParaRPr lang="es-ES" sz="1800" dirty="0">
              <a:latin typeface="Century" panose="02040604050505020304" pitchFamily="18" charset="0"/>
            </a:endParaRPr>
          </a:p>
          <a:p>
            <a:pPr marL="514350" indent="-514350" algn="l">
              <a:buAutoNum type="arabicPeriod"/>
            </a:pPr>
            <a:r>
              <a:rPr lang="es-ES" sz="3100" b="1" dirty="0">
                <a:latin typeface="Century" panose="02040604050505020304" pitchFamily="18" charset="0"/>
              </a:rPr>
              <a:t>Introducción</a:t>
            </a:r>
          </a:p>
          <a:p>
            <a:pPr algn="l"/>
            <a:endParaRPr lang="es-ES" sz="3100" b="1" dirty="0">
              <a:latin typeface="Century" panose="02040604050505020304" pitchFamily="18" charset="0"/>
            </a:endParaRPr>
          </a:p>
          <a:p>
            <a:pPr marL="514350" indent="-514350" algn="l">
              <a:buAutoNum type="arabicPeriod" startAt="2"/>
            </a:pPr>
            <a:r>
              <a:rPr lang="es-ES" sz="3100" b="1" dirty="0">
                <a:latin typeface="Century" panose="02040604050505020304" pitchFamily="18" charset="0"/>
              </a:rPr>
              <a:t>Descripción del proyecto</a:t>
            </a:r>
          </a:p>
          <a:p>
            <a:pPr algn="l"/>
            <a:endParaRPr lang="es-ES" sz="31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2.1 	Hardware</a:t>
            </a:r>
          </a:p>
          <a:p>
            <a:pPr algn="l"/>
            <a:endParaRPr lang="es-ES" sz="32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2.2 	Software</a:t>
            </a:r>
          </a:p>
          <a:p>
            <a:pPr algn="l"/>
            <a:endParaRPr lang="es-ES" sz="32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	</a:t>
            </a:r>
            <a:r>
              <a:rPr lang="es-ES" sz="2400" dirty="0">
                <a:latin typeface="Century" panose="02040604050505020304" pitchFamily="18" charset="0"/>
              </a:rPr>
              <a:t>2.2.1 </a:t>
            </a:r>
            <a:r>
              <a:rPr lang="es-ES" sz="3200" dirty="0">
                <a:latin typeface="Century" panose="02040604050505020304" pitchFamily="18" charset="0"/>
              </a:rPr>
              <a:t>  </a:t>
            </a:r>
            <a:r>
              <a:rPr lang="es-ES" sz="2400" dirty="0">
                <a:latin typeface="Century" panose="02040604050505020304" pitchFamily="18" charset="0"/>
              </a:rPr>
              <a:t>Resumen general</a:t>
            </a:r>
          </a:p>
          <a:p>
            <a:pPr algn="l"/>
            <a:endParaRPr lang="es-ES" sz="32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	</a:t>
            </a:r>
            <a:r>
              <a:rPr lang="es-ES" sz="2400" dirty="0">
                <a:latin typeface="Century" panose="02040604050505020304" pitchFamily="18" charset="0"/>
              </a:rPr>
              <a:t>2.2.2   </a:t>
            </a:r>
            <a:r>
              <a:rPr lang="en-US" sz="2400" dirty="0" err="1">
                <a:latin typeface="Century" panose="02040604050505020304" pitchFamily="18" charset="0"/>
              </a:rPr>
              <a:t>Lectura</a:t>
            </a:r>
            <a:r>
              <a:rPr lang="en-US" sz="2400" dirty="0">
                <a:latin typeface="Century" panose="02040604050505020304" pitchFamily="18" charset="0"/>
              </a:rPr>
              <a:t> y </a:t>
            </a:r>
            <a:r>
              <a:rPr lang="en-US" sz="2400" dirty="0" err="1">
                <a:latin typeface="Century" panose="02040604050505020304" pitchFamily="18" charset="0"/>
              </a:rPr>
              <a:t>demultiplexado</a:t>
            </a:r>
            <a:r>
              <a:rPr lang="en-US" sz="2400" dirty="0">
                <a:latin typeface="Century" panose="02040604050505020304" pitchFamily="18" charset="0"/>
              </a:rPr>
              <a:t> de </a:t>
            </a:r>
            <a:r>
              <a:rPr lang="en-US" sz="2400" dirty="0" err="1">
                <a:latin typeface="Century" panose="02040604050505020304" pitchFamily="18" charset="0"/>
              </a:rPr>
              <a:t>eventos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dispositivos</a:t>
            </a:r>
            <a:r>
              <a:rPr lang="en-US" sz="2400" dirty="0">
                <a:latin typeface="Century" panose="02040604050505020304" pitchFamily="18" charset="0"/>
              </a:rPr>
              <a:t> HID (</a:t>
            </a:r>
            <a:r>
              <a:rPr lang="en-US" sz="2400" dirty="0" err="1">
                <a:latin typeface="Century" panose="02040604050505020304" pitchFamily="18" charset="0"/>
              </a:rPr>
              <a:t>mk.c</a:t>
            </a:r>
            <a:r>
              <a:rPr lang="en-US" sz="24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s-ES" sz="2400" dirty="0">
              <a:latin typeface="Century" panose="02040604050505020304" pitchFamily="18" charset="0"/>
            </a:endParaRPr>
          </a:p>
          <a:p>
            <a:pPr algn="l"/>
            <a:r>
              <a:rPr lang="es-ES" sz="2400" dirty="0">
                <a:latin typeface="Century" panose="02040604050505020304" pitchFamily="18" charset="0"/>
              </a:rPr>
              <a:t>		2.2.3   </a:t>
            </a:r>
            <a:r>
              <a:rPr lang="en-US" sz="2500" dirty="0" err="1">
                <a:latin typeface="Century" panose="02040604050505020304" pitchFamily="18" charset="0"/>
              </a:rPr>
              <a:t>Corrección</a:t>
            </a:r>
            <a:r>
              <a:rPr lang="en-US" sz="2500" dirty="0">
                <a:latin typeface="Century" panose="02040604050505020304" pitchFamily="18" charset="0"/>
              </a:rPr>
              <a:t> de la </a:t>
            </a:r>
            <a:r>
              <a:rPr lang="en-US" sz="2500" dirty="0" err="1">
                <a:latin typeface="Century" panose="02040604050505020304" pitchFamily="18" charset="0"/>
              </a:rPr>
              <a:t>distorsión</a:t>
            </a:r>
            <a:r>
              <a:rPr lang="en-US" sz="2500" dirty="0">
                <a:latin typeface="Century" panose="02040604050505020304" pitchFamily="18" charset="0"/>
              </a:rPr>
              <a:t> radial de la </a:t>
            </a:r>
            <a:r>
              <a:rPr lang="en-US" sz="2500" dirty="0" err="1">
                <a:latin typeface="Century" panose="02040604050505020304" pitchFamily="18" charset="0"/>
              </a:rPr>
              <a:t>cámara</a:t>
            </a:r>
            <a:r>
              <a:rPr lang="en-US" sz="2500" dirty="0">
                <a:latin typeface="Century" panose="02040604050505020304" pitchFamily="18" charset="0"/>
              </a:rPr>
              <a:t> (save_capture.cpp y calibration.cpp)</a:t>
            </a:r>
          </a:p>
          <a:p>
            <a:pPr algn="l"/>
            <a:endParaRPr lang="es-ES" sz="25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	</a:t>
            </a:r>
            <a:r>
              <a:rPr lang="es-ES" sz="2400" dirty="0">
                <a:latin typeface="Century" panose="02040604050505020304" pitchFamily="18" charset="0"/>
              </a:rPr>
              <a:t>2.2.4   </a:t>
            </a:r>
            <a:r>
              <a:rPr lang="en-US" sz="2500" dirty="0" err="1">
                <a:latin typeface="Century" panose="02040604050505020304" pitchFamily="18" charset="0"/>
              </a:rPr>
              <a:t>Obtención</a:t>
            </a:r>
            <a:r>
              <a:rPr lang="en-US" sz="2500" dirty="0">
                <a:latin typeface="Century" panose="02040604050505020304" pitchFamily="18" charset="0"/>
              </a:rPr>
              <a:t> de los </a:t>
            </a:r>
            <a:r>
              <a:rPr lang="en-US" sz="2500" dirty="0" err="1">
                <a:latin typeface="Century" panose="02040604050505020304" pitchFamily="18" charset="0"/>
              </a:rPr>
              <a:t>eventos</a:t>
            </a:r>
            <a:r>
              <a:rPr lang="en-US" sz="2500" dirty="0">
                <a:latin typeface="Century" panose="02040604050505020304" pitchFamily="18" charset="0"/>
              </a:rPr>
              <a:t> </a:t>
            </a:r>
            <a:r>
              <a:rPr lang="en-US" sz="2500" dirty="0" err="1">
                <a:latin typeface="Century" panose="02040604050505020304" pitchFamily="18" charset="0"/>
              </a:rPr>
              <a:t>oculares</a:t>
            </a:r>
            <a:r>
              <a:rPr lang="en-US" sz="2500" dirty="0">
                <a:latin typeface="Century" panose="02040604050505020304" pitchFamily="18" charset="0"/>
              </a:rPr>
              <a:t> (eye_detect.cpp)</a:t>
            </a:r>
          </a:p>
          <a:p>
            <a:pPr algn="l"/>
            <a:endParaRPr lang="en-US" sz="2500" dirty="0">
              <a:latin typeface="Century" panose="02040604050505020304" pitchFamily="18" charset="0"/>
            </a:endParaRPr>
          </a:p>
          <a:p>
            <a:pPr algn="l"/>
            <a:r>
              <a:rPr lang="es-ES" sz="2400" dirty="0">
                <a:latin typeface="Century" panose="02040604050505020304" pitchFamily="18" charset="0"/>
              </a:rPr>
              <a:t>		2.2.5   </a:t>
            </a:r>
            <a:r>
              <a:rPr lang="en-US" sz="2500" dirty="0" err="1">
                <a:latin typeface="Century" panose="02040604050505020304" pitchFamily="18" charset="0"/>
              </a:rPr>
              <a:t>Selección</a:t>
            </a:r>
            <a:r>
              <a:rPr lang="en-US" sz="2500" dirty="0">
                <a:latin typeface="Century" panose="02040604050505020304" pitchFamily="18" charset="0"/>
              </a:rPr>
              <a:t> de la </a:t>
            </a:r>
            <a:r>
              <a:rPr lang="en-US" sz="2500" dirty="0" err="1">
                <a:latin typeface="Century" panose="02040604050505020304" pitchFamily="18" charset="0"/>
              </a:rPr>
              <a:t>dirección</a:t>
            </a:r>
            <a:r>
              <a:rPr lang="en-US" sz="2500" dirty="0">
                <a:latin typeface="Century" panose="02040604050505020304" pitchFamily="18" charset="0"/>
              </a:rPr>
              <a:t> IP de Arduino Leonardo (</a:t>
            </a:r>
            <a:r>
              <a:rPr lang="en-US" sz="2500" dirty="0" err="1">
                <a:latin typeface="Century" panose="02040604050505020304" pitchFamily="18" charset="0"/>
              </a:rPr>
              <a:t>Selector.c</a:t>
            </a:r>
            <a:r>
              <a:rPr lang="en-US" sz="25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n-US" sz="2500" dirty="0">
              <a:latin typeface="Century" panose="02040604050505020304" pitchFamily="18" charset="0"/>
            </a:endParaRPr>
          </a:p>
          <a:p>
            <a:pPr algn="l"/>
            <a:r>
              <a:rPr lang="en-US" sz="2500" dirty="0">
                <a:latin typeface="Century" panose="02040604050505020304" pitchFamily="18" charset="0"/>
              </a:rPr>
              <a:t>		2.2.6  </a:t>
            </a:r>
            <a:r>
              <a:rPr lang="en-US" sz="2500" dirty="0" err="1">
                <a:latin typeface="Century" panose="02040604050505020304" pitchFamily="18" charset="0"/>
              </a:rPr>
              <a:t>Envío</a:t>
            </a:r>
            <a:r>
              <a:rPr lang="en-US" sz="2500" dirty="0">
                <a:latin typeface="Century" panose="02040604050505020304" pitchFamily="18" charset="0"/>
              </a:rPr>
              <a:t> de los </a:t>
            </a:r>
            <a:r>
              <a:rPr lang="en-US" sz="2500" dirty="0" err="1">
                <a:latin typeface="Century" panose="02040604050505020304" pitchFamily="18" charset="0"/>
              </a:rPr>
              <a:t>eventos</a:t>
            </a:r>
            <a:r>
              <a:rPr lang="en-US" sz="2500" dirty="0">
                <a:latin typeface="Century" panose="02040604050505020304" pitchFamily="18" charset="0"/>
              </a:rPr>
              <a:t> de </a:t>
            </a:r>
            <a:r>
              <a:rPr lang="en-US" sz="2500" dirty="0" err="1">
                <a:latin typeface="Century" panose="02040604050505020304" pitchFamily="18" charset="0"/>
              </a:rPr>
              <a:t>dispositivos</a:t>
            </a:r>
            <a:r>
              <a:rPr lang="en-US" sz="2500" dirty="0">
                <a:latin typeface="Century" panose="02040604050505020304" pitchFamily="18" charset="0"/>
              </a:rPr>
              <a:t> HID a Arduino Leonardo (</a:t>
            </a:r>
            <a:r>
              <a:rPr lang="en-US" sz="2500" dirty="0" err="1">
                <a:latin typeface="Century" panose="02040604050505020304" pitchFamily="18" charset="0"/>
              </a:rPr>
              <a:t>Cliente.c</a:t>
            </a:r>
            <a:r>
              <a:rPr lang="en-US" sz="25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n-US" sz="2500" dirty="0">
              <a:latin typeface="Century" panose="02040604050505020304" pitchFamily="18" charset="0"/>
            </a:endParaRPr>
          </a:p>
          <a:p>
            <a:pPr algn="l"/>
            <a:r>
              <a:rPr lang="en-US" sz="2500" dirty="0">
                <a:latin typeface="Century" panose="02040604050505020304" pitchFamily="18" charset="0"/>
              </a:rPr>
              <a:t>		2.2.7  </a:t>
            </a:r>
            <a:r>
              <a:rPr lang="en-US" sz="2500" dirty="0" err="1">
                <a:latin typeface="Century" panose="02040604050505020304" pitchFamily="18" charset="0"/>
              </a:rPr>
              <a:t>Recepción</a:t>
            </a:r>
            <a:r>
              <a:rPr lang="en-US" sz="2500" dirty="0">
                <a:latin typeface="Century" panose="02040604050505020304" pitchFamily="18" charset="0"/>
              </a:rPr>
              <a:t> de los </a:t>
            </a:r>
            <a:r>
              <a:rPr lang="en-US" sz="2500" dirty="0" err="1">
                <a:latin typeface="Century" panose="02040604050505020304" pitchFamily="18" charset="0"/>
              </a:rPr>
              <a:t>eventos</a:t>
            </a:r>
            <a:r>
              <a:rPr lang="en-US" sz="2500" dirty="0">
                <a:latin typeface="Century" panose="02040604050505020304" pitchFamily="18" charset="0"/>
              </a:rPr>
              <a:t> de </a:t>
            </a:r>
            <a:r>
              <a:rPr lang="en-US" sz="2500" dirty="0" err="1">
                <a:latin typeface="Century" panose="02040604050505020304" pitchFamily="18" charset="0"/>
              </a:rPr>
              <a:t>dispositivos</a:t>
            </a:r>
            <a:r>
              <a:rPr lang="en-US" sz="2500" dirty="0">
                <a:latin typeface="Century" panose="02040604050505020304" pitchFamily="18" charset="0"/>
              </a:rPr>
              <a:t> HID por Arduino Leonardo (</a:t>
            </a:r>
            <a:r>
              <a:rPr lang="en-US" sz="2500" dirty="0" err="1">
                <a:latin typeface="Century" panose="02040604050505020304" pitchFamily="18" charset="0"/>
              </a:rPr>
              <a:t>Servidor_TCP.ino</a:t>
            </a:r>
            <a:r>
              <a:rPr lang="en-US" sz="25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s-ES" sz="2500" dirty="0">
              <a:latin typeface="Century" panose="02040604050505020304" pitchFamily="18" charset="0"/>
            </a:endParaRPr>
          </a:p>
          <a:p>
            <a:pPr algn="l"/>
            <a:r>
              <a:rPr lang="es-ES" sz="2500" dirty="0">
                <a:latin typeface="Century" panose="02040604050505020304" pitchFamily="18" charset="0"/>
              </a:rPr>
              <a:t>		2.2.8  </a:t>
            </a:r>
            <a:r>
              <a:rPr lang="en-US" sz="2500" dirty="0" err="1">
                <a:latin typeface="Century" panose="02040604050505020304" pitchFamily="18" charset="0"/>
              </a:rPr>
              <a:t>Simulación</a:t>
            </a:r>
            <a:r>
              <a:rPr lang="en-US" sz="2500" dirty="0">
                <a:latin typeface="Century" panose="02040604050505020304" pitchFamily="18" charset="0"/>
              </a:rPr>
              <a:t> de </a:t>
            </a:r>
            <a:r>
              <a:rPr lang="en-US" sz="2500" dirty="0" err="1">
                <a:latin typeface="Century" panose="02040604050505020304" pitchFamily="18" charset="0"/>
              </a:rPr>
              <a:t>teclas</a:t>
            </a:r>
            <a:r>
              <a:rPr lang="en-US" sz="2500" dirty="0">
                <a:latin typeface="Century" panose="02040604050505020304" pitchFamily="18" charset="0"/>
              </a:rPr>
              <a:t> y </a:t>
            </a:r>
            <a:r>
              <a:rPr lang="en-US" sz="2500" dirty="0" err="1">
                <a:latin typeface="Century" panose="02040604050505020304" pitchFamily="18" charset="0"/>
              </a:rPr>
              <a:t>movimientos</a:t>
            </a:r>
            <a:r>
              <a:rPr lang="en-US" sz="2500" dirty="0">
                <a:latin typeface="Century" panose="02040604050505020304" pitchFamily="18" charset="0"/>
              </a:rPr>
              <a:t> (</a:t>
            </a:r>
            <a:r>
              <a:rPr lang="en-US" sz="2500" dirty="0" err="1">
                <a:latin typeface="Century" panose="02040604050505020304" pitchFamily="18" charset="0"/>
              </a:rPr>
              <a:t>Servidor_TCP.ino</a:t>
            </a:r>
            <a:r>
              <a:rPr lang="en-US" sz="25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s-ES" sz="2400" dirty="0">
              <a:latin typeface="Century" panose="02040604050505020304" pitchFamily="18" charset="0"/>
            </a:endParaRPr>
          </a:p>
          <a:p>
            <a:pPr algn="l"/>
            <a:r>
              <a:rPr lang="es-ES" sz="3600" b="1" dirty="0">
                <a:latin typeface="Century" panose="02040604050505020304" pitchFamily="18" charset="0"/>
              </a:rPr>
              <a:t>3</a:t>
            </a:r>
            <a:r>
              <a:rPr lang="es-ES" sz="3600" dirty="0">
                <a:latin typeface="Century" panose="02040604050505020304" pitchFamily="18" charset="0"/>
              </a:rPr>
              <a:t>.     </a:t>
            </a:r>
            <a:r>
              <a:rPr lang="es-ES" sz="3100" b="1" dirty="0">
                <a:latin typeface="Century" panose="02040604050505020304" pitchFamily="18" charset="0"/>
              </a:rPr>
              <a:t>Conclusiones</a:t>
            </a:r>
            <a:endParaRPr lang="es-ES" sz="3600" b="1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0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Corrección de la distorsión radial de la cámara (sabe_capture.cpp y calibration.cpp)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9E490C-92A3-447A-AED2-888B380B6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54" y="4551912"/>
            <a:ext cx="2596361" cy="20828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1E2D603-C4F7-40E4-972F-3B92D64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00" y="4562903"/>
            <a:ext cx="2596361" cy="206086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07ED2D-CD0C-4C61-9F65-F30AC662C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6" y="4551912"/>
            <a:ext cx="2596360" cy="20713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745DFEF-B52F-49ED-BD1D-D67B02CBC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81" y="2482560"/>
            <a:ext cx="2596361" cy="194727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6704046-5492-4599-B4E2-F21B9E067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11" y="2539431"/>
            <a:ext cx="2596361" cy="194727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05DC3FD-87D5-416A-A176-E0FADBB4F5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41" y="2539431"/>
            <a:ext cx="2596363" cy="19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Resumen general del procedimiento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A61444-480D-4DEA-B9F3-9ADC70D3EC68}"/>
              </a:ext>
            </a:extLst>
          </p:cNvPr>
          <p:cNvSpPr txBox="1"/>
          <p:nvPr/>
        </p:nvSpPr>
        <p:spPr>
          <a:xfrm>
            <a:off x="1882860" y="2286665"/>
            <a:ext cx="4529664" cy="19389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i="1" dirty="0">
                <a:latin typeface="Century" panose="02040604050505020304" pitchFamily="18" charset="0"/>
              </a:rPr>
              <a:t>Obtención de los eventos oculares (eye_detect.cpp)</a:t>
            </a:r>
            <a:endParaRPr lang="en-US" sz="2400" dirty="0">
              <a:latin typeface="Century" panose="02040604050505020304" pitchFamily="18" charset="0"/>
            </a:endParaRPr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1BC4AB20-B2E0-4818-A86D-599B38064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4225200"/>
              </p:ext>
            </p:extLst>
          </p:nvPr>
        </p:nvGraphicFramePr>
        <p:xfrm>
          <a:off x="6879248" y="1033972"/>
          <a:ext cx="5078290" cy="36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Diagram group">
            <a:extLst>
              <a:ext uri="{FF2B5EF4-FFF2-40B4-BE49-F238E27FC236}">
                <a16:creationId xmlns:a16="http://schemas.microsoft.com/office/drawing/2014/main" id="{713F6F6E-6E0B-45CB-8D0C-48AD530AB704}"/>
              </a:ext>
            </a:extLst>
          </p:cNvPr>
          <p:cNvGrpSpPr/>
          <p:nvPr/>
        </p:nvGrpSpPr>
        <p:grpSpPr>
          <a:xfrm>
            <a:off x="9880671" y="659851"/>
            <a:ext cx="1225654" cy="1224130"/>
            <a:chOff x="2104066" y="2131662"/>
            <a:chExt cx="1532005" cy="1532005"/>
          </a:xfrm>
          <a:solidFill>
            <a:schemeClr val="bg1"/>
          </a:solidFill>
          <a:scene3d>
            <a:camera prst="isometricOffAxis2Left" zoom="95000">
              <a:rot lat="1080000" lon="1560000" rev="20999999"/>
            </a:camera>
            <a:lightRig rig="flat" dir="t"/>
          </a:scene3d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1E239282-D6B5-43FD-8DD1-D0F9E575C92B}"/>
                </a:ext>
              </a:extLst>
            </p:cNvPr>
            <p:cNvGrpSpPr/>
            <p:nvPr/>
          </p:nvGrpSpPr>
          <p:grpSpPr>
            <a:xfrm>
              <a:off x="2104066" y="2131662"/>
              <a:ext cx="1532005" cy="1532005"/>
              <a:chOff x="2104066" y="2131662"/>
              <a:chExt cx="1532005" cy="1532005"/>
            </a:xfrm>
            <a:grpFill/>
            <a:scene3d>
              <a:camera prst="isometricOffAxis2Left" zoom="95000">
                <a:rot lat="1080000" lon="1560000" rev="20999999"/>
              </a:camera>
              <a:lightRig rig="flat" dir="t"/>
            </a:scene3d>
          </p:grpSpPr>
          <p:sp>
            <p:nvSpPr>
              <p:cNvPr id="28" name="Forma 27">
                <a:extLst>
                  <a:ext uri="{FF2B5EF4-FFF2-40B4-BE49-F238E27FC236}">
                    <a16:creationId xmlns:a16="http://schemas.microsoft.com/office/drawing/2014/main" id="{C1D1C49A-2C9D-44D7-A1B5-0B89E2BCE860}"/>
                  </a:ext>
                </a:extLst>
              </p:cNvPr>
              <p:cNvSpPr/>
              <p:nvPr/>
            </p:nvSpPr>
            <p:spPr>
              <a:xfrm>
                <a:off x="2104066" y="2131662"/>
                <a:ext cx="1532005" cy="1532005"/>
              </a:xfrm>
              <a:prstGeom prst="gear6">
                <a:avLst/>
              </a:prstGeom>
              <a:grpFill/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3379271"/>
                  <a:satOff val="-8710"/>
                  <a:lumOff val="-5883"/>
                  <a:alphaOff val="0"/>
                </a:schemeClr>
              </a:fillRef>
              <a:effectRef idx="0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Forma 4">
                <a:extLst>
                  <a:ext uri="{FF2B5EF4-FFF2-40B4-BE49-F238E27FC236}">
                    <a16:creationId xmlns:a16="http://schemas.microsoft.com/office/drawing/2014/main" id="{D1DF9074-518F-41E5-8C09-D80EB7968CA2}"/>
                  </a:ext>
                </a:extLst>
              </p:cNvPr>
              <p:cNvSpPr txBox="1"/>
              <p:nvPr/>
            </p:nvSpPr>
            <p:spPr>
              <a:xfrm>
                <a:off x="2489753" y="2519680"/>
                <a:ext cx="760631" cy="755969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s-ES" sz="4500" kern="1200" dirty="0"/>
              </a:p>
            </p:txBody>
          </p:sp>
        </p:grpSp>
      </p:grpSp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6995C0B8-0B1D-4DA8-B9F5-E3D6B6C5E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535318"/>
              </p:ext>
            </p:extLst>
          </p:nvPr>
        </p:nvGraphicFramePr>
        <p:xfrm>
          <a:off x="6009503" y="2703772"/>
          <a:ext cx="4478247" cy="3965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2" name="CuadroTexto 31">
            <a:extLst>
              <a:ext uri="{FF2B5EF4-FFF2-40B4-BE49-F238E27FC236}">
                <a16:creationId xmlns:a16="http://schemas.microsoft.com/office/drawing/2014/main" id="{1AE48C1B-9A09-40BE-86E0-E501F5C4994A}"/>
              </a:ext>
            </a:extLst>
          </p:cNvPr>
          <p:cNvSpPr txBox="1"/>
          <p:nvPr/>
        </p:nvSpPr>
        <p:spPr>
          <a:xfrm>
            <a:off x="7610262" y="3394126"/>
            <a:ext cx="1905639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" panose="02040604050505020304" pitchFamily="18" charset="0"/>
              </a:rPr>
              <a:t>Reconocimiento ocular</a:t>
            </a:r>
          </a:p>
        </p:txBody>
      </p:sp>
    </p:spTree>
    <p:extLst>
      <p:ext uri="{BB962C8B-B14F-4D97-AF65-F5344CB8AC3E}">
        <p14:creationId xmlns:p14="http://schemas.microsoft.com/office/powerpoint/2010/main" val="203928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A02FF3-BBD5-40D6-802D-23C8FD93F57B}"/>
              </a:ext>
            </a:extLst>
          </p:cNvPr>
          <p:cNvSpPr/>
          <p:nvPr/>
        </p:nvSpPr>
        <p:spPr>
          <a:xfrm>
            <a:off x="6383200" y="4496630"/>
            <a:ext cx="5069913" cy="199969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2.2.2   Resumen general del software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F8EC049-598A-4525-B848-A3C0451E8D04}"/>
              </a:ext>
            </a:extLst>
          </p:cNvPr>
          <p:cNvCxnSpPr/>
          <p:nvPr/>
        </p:nvCxnSpPr>
        <p:spPr>
          <a:xfrm flipH="1">
            <a:off x="10021210" y="2299253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68D78FF-CA87-4459-A1A9-602D7ED32C2D}"/>
              </a:ext>
            </a:extLst>
          </p:cNvPr>
          <p:cNvCxnSpPr/>
          <p:nvPr/>
        </p:nvCxnSpPr>
        <p:spPr>
          <a:xfrm flipH="1" flipV="1">
            <a:off x="10023750" y="2636438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37D20B-79E0-4652-87AF-C5FF80180A9A}"/>
              </a:ext>
            </a:extLst>
          </p:cNvPr>
          <p:cNvCxnSpPr/>
          <p:nvPr/>
        </p:nvCxnSpPr>
        <p:spPr>
          <a:xfrm flipH="1">
            <a:off x="8161295" y="2598338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1BD39-A79B-4FD4-A62C-8F97DFC44EDC}"/>
              </a:ext>
            </a:extLst>
          </p:cNvPr>
          <p:cNvCxnSpPr/>
          <p:nvPr/>
        </p:nvCxnSpPr>
        <p:spPr>
          <a:xfrm flipH="1">
            <a:off x="6246135" y="2609133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D94FDDF-2C68-4200-A156-3E7E1E84C067}"/>
              </a:ext>
            </a:extLst>
          </p:cNvPr>
          <p:cNvCxnSpPr/>
          <p:nvPr/>
        </p:nvCxnSpPr>
        <p:spPr>
          <a:xfrm flipH="1">
            <a:off x="4282715" y="256658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FAF8B7-5C59-4D7E-AACC-326F4764D4CC}"/>
              </a:ext>
            </a:extLst>
          </p:cNvPr>
          <p:cNvCxnSpPr/>
          <p:nvPr/>
        </p:nvCxnSpPr>
        <p:spPr>
          <a:xfrm>
            <a:off x="8606114" y="5437105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4FEB14-8670-4C35-B167-844021E19FCF}"/>
              </a:ext>
            </a:extLst>
          </p:cNvPr>
          <p:cNvCxnSpPr/>
          <p:nvPr/>
        </p:nvCxnSpPr>
        <p:spPr>
          <a:xfrm flipV="1">
            <a:off x="8576904" y="5500605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24A00A-812E-4465-82DE-5A264E901C60}"/>
              </a:ext>
            </a:extLst>
          </p:cNvPr>
          <p:cNvCxnSpPr/>
          <p:nvPr/>
        </p:nvCxnSpPr>
        <p:spPr>
          <a:xfrm flipH="1" flipV="1">
            <a:off x="8323539" y="4852905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ABE69F-DB45-4A7C-8F67-11FF9242AA34}"/>
              </a:ext>
            </a:extLst>
          </p:cNvPr>
          <p:cNvCxnSpPr>
            <a:cxnSpLocks/>
            <a:stCxn id="32" idx="1"/>
            <a:endCxn id="28" idx="0"/>
          </p:cNvCxnSpPr>
          <p:nvPr/>
        </p:nvCxnSpPr>
        <p:spPr>
          <a:xfrm flipH="1">
            <a:off x="5711465" y="4873543"/>
            <a:ext cx="14777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1268814-A9F8-4AB7-84C0-152ABBFD2062}"/>
              </a:ext>
            </a:extLst>
          </p:cNvPr>
          <p:cNvCxnSpPr>
            <a:cxnSpLocks/>
            <a:stCxn id="28" idx="3"/>
            <a:endCxn id="35" idx="2"/>
          </p:cNvCxnSpPr>
          <p:nvPr/>
        </p:nvCxnSpPr>
        <p:spPr>
          <a:xfrm flipV="1">
            <a:off x="4988518" y="4149008"/>
            <a:ext cx="0" cy="299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493C0E-4809-44F2-A47A-6E286AC30708}"/>
              </a:ext>
            </a:extLst>
          </p:cNvPr>
          <p:cNvCxnSpPr/>
          <p:nvPr/>
        </p:nvCxnSpPr>
        <p:spPr>
          <a:xfrm flipV="1">
            <a:off x="4964705" y="2997118"/>
            <a:ext cx="571500" cy="723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17CA4F8E-9C1E-4CB4-8518-6B8579689BA1}"/>
              </a:ext>
            </a:extLst>
          </p:cNvPr>
          <p:cNvSpPr/>
          <p:nvPr/>
        </p:nvSpPr>
        <p:spPr>
          <a:xfrm>
            <a:off x="8732795" y="2147488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1DF5E5EB-2CB7-44F4-8CA6-A8AEC8F48DA7}"/>
              </a:ext>
            </a:extLst>
          </p:cNvPr>
          <p:cNvSpPr/>
          <p:nvPr/>
        </p:nvSpPr>
        <p:spPr>
          <a:xfrm>
            <a:off x="9169358" y="5071345"/>
            <a:ext cx="2161099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0C791252-1445-4869-B7FC-E19CF1E89E38}"/>
              </a:ext>
            </a:extLst>
          </p:cNvPr>
          <p:cNvSpPr/>
          <p:nvPr/>
        </p:nvSpPr>
        <p:spPr>
          <a:xfrm>
            <a:off x="4873265" y="211954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: una sola esquina cortada 27">
            <a:extLst>
              <a:ext uri="{FF2B5EF4-FFF2-40B4-BE49-F238E27FC236}">
                <a16:creationId xmlns:a16="http://schemas.microsoft.com/office/drawing/2014/main" id="{34EF92CE-5CE5-4DE2-8C76-71C88EC8B964}"/>
              </a:ext>
            </a:extLst>
          </p:cNvPr>
          <p:cNvSpPr/>
          <p:nvPr/>
        </p:nvSpPr>
        <p:spPr>
          <a:xfrm>
            <a:off x="4265570" y="4448410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Diagrama de flujo: conector fuera de página 28">
            <a:extLst>
              <a:ext uri="{FF2B5EF4-FFF2-40B4-BE49-F238E27FC236}">
                <a16:creationId xmlns:a16="http://schemas.microsoft.com/office/drawing/2014/main" id="{795EFAC7-C86A-465A-A313-E27963C58ED9}"/>
              </a:ext>
            </a:extLst>
          </p:cNvPr>
          <p:cNvSpPr/>
          <p:nvPr/>
        </p:nvSpPr>
        <p:spPr>
          <a:xfrm rot="5400000" flipH="1">
            <a:off x="10756857" y="1654411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Diagrama de flujo: conector fuera de página 29">
            <a:extLst>
              <a:ext uri="{FF2B5EF4-FFF2-40B4-BE49-F238E27FC236}">
                <a16:creationId xmlns:a16="http://schemas.microsoft.com/office/drawing/2014/main" id="{0E1D8D71-38B7-4E22-9B4A-60BF5D89F50F}"/>
              </a:ext>
            </a:extLst>
          </p:cNvPr>
          <p:cNvSpPr/>
          <p:nvPr/>
        </p:nvSpPr>
        <p:spPr>
          <a:xfrm rot="5400000" flipH="1">
            <a:off x="10761937" y="2188446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rapecio 30">
            <a:extLst>
              <a:ext uri="{FF2B5EF4-FFF2-40B4-BE49-F238E27FC236}">
                <a16:creationId xmlns:a16="http://schemas.microsoft.com/office/drawing/2014/main" id="{CE1D4CF2-51BE-4704-93C6-14986E608758}"/>
              </a:ext>
            </a:extLst>
          </p:cNvPr>
          <p:cNvSpPr/>
          <p:nvPr/>
        </p:nvSpPr>
        <p:spPr>
          <a:xfrm>
            <a:off x="6978925" y="240275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rapecio 31">
            <a:extLst>
              <a:ext uri="{FF2B5EF4-FFF2-40B4-BE49-F238E27FC236}">
                <a16:creationId xmlns:a16="http://schemas.microsoft.com/office/drawing/2014/main" id="{33106541-6937-4191-A702-DC071EAE1ADC}"/>
              </a:ext>
            </a:extLst>
          </p:cNvPr>
          <p:cNvSpPr/>
          <p:nvPr/>
        </p:nvSpPr>
        <p:spPr>
          <a:xfrm>
            <a:off x="7136089" y="4661135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Lágrima 32">
            <a:extLst>
              <a:ext uri="{FF2B5EF4-FFF2-40B4-BE49-F238E27FC236}">
                <a16:creationId xmlns:a16="http://schemas.microsoft.com/office/drawing/2014/main" id="{A4E6045C-AC42-4E0A-ACD9-02BE11A29D70}"/>
              </a:ext>
            </a:extLst>
          </p:cNvPr>
          <p:cNvSpPr/>
          <p:nvPr/>
        </p:nvSpPr>
        <p:spPr>
          <a:xfrm>
            <a:off x="6671904" y="5273275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Lágrima 33">
            <a:extLst>
              <a:ext uri="{FF2B5EF4-FFF2-40B4-BE49-F238E27FC236}">
                <a16:creationId xmlns:a16="http://schemas.microsoft.com/office/drawing/2014/main" id="{9ECB52F5-2CD8-4B67-BFF1-E701394E5DAC}"/>
              </a:ext>
            </a:extLst>
          </p:cNvPr>
          <p:cNvSpPr/>
          <p:nvPr/>
        </p:nvSpPr>
        <p:spPr>
          <a:xfrm>
            <a:off x="6640154" y="5858745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rapecio 34">
            <a:extLst>
              <a:ext uri="{FF2B5EF4-FFF2-40B4-BE49-F238E27FC236}">
                <a16:creationId xmlns:a16="http://schemas.microsoft.com/office/drawing/2014/main" id="{DE41761F-6B66-4367-A653-5515C77D8C6A}"/>
              </a:ext>
            </a:extLst>
          </p:cNvPr>
          <p:cNvSpPr/>
          <p:nvPr/>
        </p:nvSpPr>
        <p:spPr>
          <a:xfrm>
            <a:off x="4377330" y="372419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una sola esquina cortada 35">
            <a:extLst>
              <a:ext uri="{FF2B5EF4-FFF2-40B4-BE49-F238E27FC236}">
                <a16:creationId xmlns:a16="http://schemas.microsoft.com/office/drawing/2014/main" id="{3D63C90C-B837-4209-8555-0AB420538264}"/>
              </a:ext>
            </a:extLst>
          </p:cNvPr>
          <p:cNvSpPr/>
          <p:nvPr/>
        </p:nvSpPr>
        <p:spPr>
          <a:xfrm>
            <a:off x="1869715" y="227448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Servidor_TCP.ino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0DD4B827-5E61-4C3E-88DB-6A6E07432C5F}"/>
              </a:ext>
            </a:extLst>
          </p:cNvPr>
          <p:cNvSpPr/>
          <p:nvPr/>
        </p:nvSpPr>
        <p:spPr>
          <a:xfrm>
            <a:off x="2064866" y="5428671"/>
            <a:ext cx="2392041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Save_capture.cpp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una sola esquina cortada 37">
            <a:extLst>
              <a:ext uri="{FF2B5EF4-FFF2-40B4-BE49-F238E27FC236}">
                <a16:creationId xmlns:a16="http://schemas.microsoft.com/office/drawing/2014/main" id="{536E194D-596B-4557-A9AD-2838E3C8348A}"/>
              </a:ext>
            </a:extLst>
          </p:cNvPr>
          <p:cNvSpPr/>
          <p:nvPr/>
        </p:nvSpPr>
        <p:spPr>
          <a:xfrm>
            <a:off x="2220114" y="6134288"/>
            <a:ext cx="2081543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73184BA-B4E5-4C85-B617-C7A19030B10D}"/>
              </a:ext>
            </a:extLst>
          </p:cNvPr>
          <p:cNvCxnSpPr>
            <a:stCxn id="37" idx="1"/>
            <a:endCxn id="38" idx="3"/>
          </p:cNvCxnSpPr>
          <p:nvPr/>
        </p:nvCxnSpPr>
        <p:spPr>
          <a:xfrm flipH="1">
            <a:off x="3260886" y="5963699"/>
            <a:ext cx="1" cy="1705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8F65CF2-E76C-4541-92C3-AC38A9EAD35E}"/>
              </a:ext>
            </a:extLst>
          </p:cNvPr>
          <p:cNvCxnSpPr>
            <a:cxnSpLocks/>
            <a:stCxn id="38" idx="0"/>
            <a:endCxn id="34" idx="4"/>
          </p:cNvCxnSpPr>
          <p:nvPr/>
        </p:nvCxnSpPr>
        <p:spPr>
          <a:xfrm flipV="1">
            <a:off x="4301657" y="6124493"/>
            <a:ext cx="2338497" cy="277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21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2.2.4 Obtención de los eventos oculares (eye_detect.cpp)</a:t>
            </a:r>
          </a:p>
        </p:txBody>
      </p:sp>
      <p:pic>
        <p:nvPicPr>
          <p:cNvPr id="12" name="Picture 2" descr="Imagen relacionada">
            <a:extLst>
              <a:ext uri="{FF2B5EF4-FFF2-40B4-BE49-F238E27FC236}">
                <a16:creationId xmlns:a16="http://schemas.microsoft.com/office/drawing/2014/main" id="{8C817E22-9D97-41AF-980F-526AD029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854" y="2979932"/>
            <a:ext cx="28956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984C476-5A9D-4D96-A047-976B9645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821" y="2733408"/>
            <a:ext cx="3314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Resumen general del procedimiento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A61444-480D-4DEA-B9F3-9ADC70D3EC68}"/>
              </a:ext>
            </a:extLst>
          </p:cNvPr>
          <p:cNvSpPr txBox="1"/>
          <p:nvPr/>
        </p:nvSpPr>
        <p:spPr>
          <a:xfrm>
            <a:off x="1882860" y="2286665"/>
            <a:ext cx="4529664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i="1" dirty="0">
                <a:latin typeface="Century" panose="02040604050505020304" pitchFamily="18" charset="0"/>
              </a:rPr>
              <a:t>Selección de la dirección IP de Arduino Leonardo (</a:t>
            </a:r>
            <a:r>
              <a:rPr lang="es-ES" sz="4000" i="1" dirty="0" err="1">
                <a:latin typeface="Century" panose="02040604050505020304" pitchFamily="18" charset="0"/>
              </a:rPr>
              <a:t>Selector.c</a:t>
            </a:r>
            <a:r>
              <a:rPr lang="es-ES" sz="4000" i="1" dirty="0">
                <a:latin typeface="Century" panose="02040604050505020304" pitchFamily="18" charset="0"/>
              </a:rPr>
              <a:t>)</a:t>
            </a:r>
            <a:endParaRPr lang="en-US" sz="2400" dirty="0">
              <a:latin typeface="Century" panose="02040604050505020304" pitchFamily="18" charset="0"/>
            </a:endParaRPr>
          </a:p>
        </p:txBody>
      </p:sp>
      <p:grpSp>
        <p:nvGrpSpPr>
          <p:cNvPr id="23" name="Diagram group">
            <a:extLst>
              <a:ext uri="{FF2B5EF4-FFF2-40B4-BE49-F238E27FC236}">
                <a16:creationId xmlns:a16="http://schemas.microsoft.com/office/drawing/2014/main" id="{7292669C-C6F3-4EF1-B248-4662B409AC38}"/>
              </a:ext>
            </a:extLst>
          </p:cNvPr>
          <p:cNvGrpSpPr/>
          <p:nvPr/>
        </p:nvGrpSpPr>
        <p:grpSpPr>
          <a:xfrm>
            <a:off x="9880671" y="659851"/>
            <a:ext cx="1225654" cy="1224130"/>
            <a:chOff x="2104066" y="2131662"/>
            <a:chExt cx="1532005" cy="1532005"/>
          </a:xfrm>
          <a:solidFill>
            <a:schemeClr val="bg1"/>
          </a:solidFill>
          <a:scene3d>
            <a:camera prst="isometricOffAxis2Left" zoom="95000">
              <a:rot lat="1080000" lon="1560000" rev="20999999"/>
            </a:camera>
            <a:lightRig rig="flat" dir="t"/>
          </a:scene3d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D54253AB-15E6-46D7-8D3F-44CE1CA0D1BA}"/>
                </a:ext>
              </a:extLst>
            </p:cNvPr>
            <p:cNvGrpSpPr/>
            <p:nvPr/>
          </p:nvGrpSpPr>
          <p:grpSpPr>
            <a:xfrm>
              <a:off x="2104066" y="2131662"/>
              <a:ext cx="1532005" cy="1532005"/>
              <a:chOff x="2104066" y="2131662"/>
              <a:chExt cx="1532005" cy="1532005"/>
            </a:xfrm>
            <a:grpFill/>
            <a:scene3d>
              <a:camera prst="isometricOffAxis2Left" zoom="95000">
                <a:rot lat="1080000" lon="1560000" rev="20999999"/>
              </a:camera>
              <a:lightRig rig="flat" dir="t"/>
            </a:scene3d>
          </p:grpSpPr>
          <p:sp>
            <p:nvSpPr>
              <p:cNvPr id="25" name="Forma 24">
                <a:extLst>
                  <a:ext uri="{FF2B5EF4-FFF2-40B4-BE49-F238E27FC236}">
                    <a16:creationId xmlns:a16="http://schemas.microsoft.com/office/drawing/2014/main" id="{0BBEDA33-97B5-41EE-84CA-9FC9D30B1CE4}"/>
                  </a:ext>
                </a:extLst>
              </p:cNvPr>
              <p:cNvSpPr/>
              <p:nvPr/>
            </p:nvSpPr>
            <p:spPr>
              <a:xfrm>
                <a:off x="2104066" y="2131662"/>
                <a:ext cx="1532005" cy="1532005"/>
              </a:xfrm>
              <a:prstGeom prst="gear6">
                <a:avLst/>
              </a:prstGeom>
              <a:grpFill/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3379271"/>
                  <a:satOff val="-8710"/>
                  <a:lumOff val="-5883"/>
                  <a:alphaOff val="0"/>
                </a:schemeClr>
              </a:fillRef>
              <a:effectRef idx="0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6" name="Forma 4">
                <a:extLst>
                  <a:ext uri="{FF2B5EF4-FFF2-40B4-BE49-F238E27FC236}">
                    <a16:creationId xmlns:a16="http://schemas.microsoft.com/office/drawing/2014/main" id="{8EF54022-46F1-49AD-A83E-6B59A7F2DD4B}"/>
                  </a:ext>
                </a:extLst>
              </p:cNvPr>
              <p:cNvSpPr txBox="1"/>
              <p:nvPr/>
            </p:nvSpPr>
            <p:spPr>
              <a:xfrm>
                <a:off x="2489753" y="2519680"/>
                <a:ext cx="760631" cy="755969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s-ES" sz="4500" kern="1200" dirty="0"/>
              </a:p>
            </p:txBody>
          </p:sp>
        </p:grpSp>
      </p:grpSp>
      <p:graphicFrame>
        <p:nvGraphicFramePr>
          <p:cNvPr id="27" name="Diagrama 26">
            <a:extLst>
              <a:ext uri="{FF2B5EF4-FFF2-40B4-BE49-F238E27FC236}">
                <a16:creationId xmlns:a16="http://schemas.microsoft.com/office/drawing/2014/main" id="{E79353A7-7777-4C3F-97EC-C6290DCABF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889557"/>
              </p:ext>
            </p:extLst>
          </p:nvPr>
        </p:nvGraphicFramePr>
        <p:xfrm>
          <a:off x="6009503" y="2703772"/>
          <a:ext cx="4478247" cy="3965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4000770B-C28E-46A6-B60C-21D6FBFD7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363084"/>
              </p:ext>
            </p:extLst>
          </p:nvPr>
        </p:nvGraphicFramePr>
        <p:xfrm>
          <a:off x="6879248" y="1033972"/>
          <a:ext cx="5078290" cy="36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D77BDA6F-BDC3-4C7D-8DC5-90167D83DF4D}"/>
              </a:ext>
            </a:extLst>
          </p:cNvPr>
          <p:cNvSpPr txBox="1"/>
          <p:nvPr/>
        </p:nvSpPr>
        <p:spPr>
          <a:xfrm>
            <a:off x="8992276" y="3104404"/>
            <a:ext cx="1364503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" panose="02040604050505020304" pitchFamily="18" charset="0"/>
              </a:rPr>
              <a:t>Selección de la IP</a:t>
            </a:r>
          </a:p>
        </p:txBody>
      </p:sp>
    </p:spTree>
    <p:extLst>
      <p:ext uri="{BB962C8B-B14F-4D97-AF65-F5344CB8AC3E}">
        <p14:creationId xmlns:p14="http://schemas.microsoft.com/office/powerpoint/2010/main" val="1774636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A02FF3-BBD5-40D6-802D-23C8FD93F57B}"/>
              </a:ext>
            </a:extLst>
          </p:cNvPr>
          <p:cNvSpPr/>
          <p:nvPr/>
        </p:nvSpPr>
        <p:spPr>
          <a:xfrm>
            <a:off x="3915371" y="3645000"/>
            <a:ext cx="4690743" cy="169807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2.2.2   Resumen general del software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F8EC049-598A-4525-B848-A3C0451E8D04}"/>
              </a:ext>
            </a:extLst>
          </p:cNvPr>
          <p:cNvCxnSpPr/>
          <p:nvPr/>
        </p:nvCxnSpPr>
        <p:spPr>
          <a:xfrm flipH="1">
            <a:off x="10021210" y="2299253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68D78FF-CA87-4459-A1A9-602D7ED32C2D}"/>
              </a:ext>
            </a:extLst>
          </p:cNvPr>
          <p:cNvCxnSpPr/>
          <p:nvPr/>
        </p:nvCxnSpPr>
        <p:spPr>
          <a:xfrm flipH="1" flipV="1">
            <a:off x="10023750" y="2636438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37D20B-79E0-4652-87AF-C5FF80180A9A}"/>
              </a:ext>
            </a:extLst>
          </p:cNvPr>
          <p:cNvCxnSpPr/>
          <p:nvPr/>
        </p:nvCxnSpPr>
        <p:spPr>
          <a:xfrm flipH="1">
            <a:off x="8161295" y="2598338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1BD39-A79B-4FD4-A62C-8F97DFC44EDC}"/>
              </a:ext>
            </a:extLst>
          </p:cNvPr>
          <p:cNvCxnSpPr/>
          <p:nvPr/>
        </p:nvCxnSpPr>
        <p:spPr>
          <a:xfrm flipH="1">
            <a:off x="6246135" y="2609133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D94FDDF-2C68-4200-A156-3E7E1E84C067}"/>
              </a:ext>
            </a:extLst>
          </p:cNvPr>
          <p:cNvCxnSpPr/>
          <p:nvPr/>
        </p:nvCxnSpPr>
        <p:spPr>
          <a:xfrm flipH="1">
            <a:off x="4282715" y="256658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FAF8B7-5C59-4D7E-AACC-326F4764D4CC}"/>
              </a:ext>
            </a:extLst>
          </p:cNvPr>
          <p:cNvCxnSpPr/>
          <p:nvPr/>
        </p:nvCxnSpPr>
        <p:spPr>
          <a:xfrm>
            <a:off x="8606114" y="5437105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4FEB14-8670-4C35-B167-844021E19FCF}"/>
              </a:ext>
            </a:extLst>
          </p:cNvPr>
          <p:cNvCxnSpPr/>
          <p:nvPr/>
        </p:nvCxnSpPr>
        <p:spPr>
          <a:xfrm flipV="1">
            <a:off x="8576904" y="5500605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24A00A-812E-4465-82DE-5A264E901C60}"/>
              </a:ext>
            </a:extLst>
          </p:cNvPr>
          <p:cNvCxnSpPr/>
          <p:nvPr/>
        </p:nvCxnSpPr>
        <p:spPr>
          <a:xfrm flipH="1" flipV="1">
            <a:off x="8323539" y="4852905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ABE69F-DB45-4A7C-8F67-11FF9242AA34}"/>
              </a:ext>
            </a:extLst>
          </p:cNvPr>
          <p:cNvCxnSpPr>
            <a:cxnSpLocks/>
            <a:stCxn id="32" idx="1"/>
            <a:endCxn id="28" idx="0"/>
          </p:cNvCxnSpPr>
          <p:nvPr/>
        </p:nvCxnSpPr>
        <p:spPr>
          <a:xfrm flipH="1">
            <a:off x="5711465" y="4873543"/>
            <a:ext cx="14777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1268814-A9F8-4AB7-84C0-152ABBFD2062}"/>
              </a:ext>
            </a:extLst>
          </p:cNvPr>
          <p:cNvCxnSpPr>
            <a:cxnSpLocks/>
            <a:stCxn id="28" idx="3"/>
            <a:endCxn id="35" idx="2"/>
          </p:cNvCxnSpPr>
          <p:nvPr/>
        </p:nvCxnSpPr>
        <p:spPr>
          <a:xfrm flipV="1">
            <a:off x="4988518" y="4149008"/>
            <a:ext cx="0" cy="299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493C0E-4809-44F2-A47A-6E286AC30708}"/>
              </a:ext>
            </a:extLst>
          </p:cNvPr>
          <p:cNvCxnSpPr/>
          <p:nvPr/>
        </p:nvCxnSpPr>
        <p:spPr>
          <a:xfrm flipV="1">
            <a:off x="4964705" y="2997118"/>
            <a:ext cx="571500" cy="723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17CA4F8E-9C1E-4CB4-8518-6B8579689BA1}"/>
              </a:ext>
            </a:extLst>
          </p:cNvPr>
          <p:cNvSpPr/>
          <p:nvPr/>
        </p:nvSpPr>
        <p:spPr>
          <a:xfrm>
            <a:off x="8732795" y="2147488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1DF5E5EB-2CB7-44F4-8CA6-A8AEC8F48DA7}"/>
              </a:ext>
            </a:extLst>
          </p:cNvPr>
          <p:cNvSpPr/>
          <p:nvPr/>
        </p:nvSpPr>
        <p:spPr>
          <a:xfrm>
            <a:off x="9169358" y="5071345"/>
            <a:ext cx="2161099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0C791252-1445-4869-B7FC-E19CF1E89E38}"/>
              </a:ext>
            </a:extLst>
          </p:cNvPr>
          <p:cNvSpPr/>
          <p:nvPr/>
        </p:nvSpPr>
        <p:spPr>
          <a:xfrm>
            <a:off x="4873265" y="211954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: una sola esquina cortada 27">
            <a:extLst>
              <a:ext uri="{FF2B5EF4-FFF2-40B4-BE49-F238E27FC236}">
                <a16:creationId xmlns:a16="http://schemas.microsoft.com/office/drawing/2014/main" id="{34EF92CE-5CE5-4DE2-8C76-71C88EC8B964}"/>
              </a:ext>
            </a:extLst>
          </p:cNvPr>
          <p:cNvSpPr/>
          <p:nvPr/>
        </p:nvSpPr>
        <p:spPr>
          <a:xfrm>
            <a:off x="4265570" y="4448410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Diagrama de flujo: conector fuera de página 28">
            <a:extLst>
              <a:ext uri="{FF2B5EF4-FFF2-40B4-BE49-F238E27FC236}">
                <a16:creationId xmlns:a16="http://schemas.microsoft.com/office/drawing/2014/main" id="{795EFAC7-C86A-465A-A313-E27963C58ED9}"/>
              </a:ext>
            </a:extLst>
          </p:cNvPr>
          <p:cNvSpPr/>
          <p:nvPr/>
        </p:nvSpPr>
        <p:spPr>
          <a:xfrm rot="5400000" flipH="1">
            <a:off x="10756857" y="1654411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Diagrama de flujo: conector fuera de página 29">
            <a:extLst>
              <a:ext uri="{FF2B5EF4-FFF2-40B4-BE49-F238E27FC236}">
                <a16:creationId xmlns:a16="http://schemas.microsoft.com/office/drawing/2014/main" id="{0E1D8D71-38B7-4E22-9B4A-60BF5D89F50F}"/>
              </a:ext>
            </a:extLst>
          </p:cNvPr>
          <p:cNvSpPr/>
          <p:nvPr/>
        </p:nvSpPr>
        <p:spPr>
          <a:xfrm rot="5400000" flipH="1">
            <a:off x="10761937" y="2188446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rapecio 30">
            <a:extLst>
              <a:ext uri="{FF2B5EF4-FFF2-40B4-BE49-F238E27FC236}">
                <a16:creationId xmlns:a16="http://schemas.microsoft.com/office/drawing/2014/main" id="{CE1D4CF2-51BE-4704-93C6-14986E608758}"/>
              </a:ext>
            </a:extLst>
          </p:cNvPr>
          <p:cNvSpPr/>
          <p:nvPr/>
        </p:nvSpPr>
        <p:spPr>
          <a:xfrm>
            <a:off x="6978925" y="240275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rapecio 31">
            <a:extLst>
              <a:ext uri="{FF2B5EF4-FFF2-40B4-BE49-F238E27FC236}">
                <a16:creationId xmlns:a16="http://schemas.microsoft.com/office/drawing/2014/main" id="{33106541-6937-4191-A702-DC071EAE1ADC}"/>
              </a:ext>
            </a:extLst>
          </p:cNvPr>
          <p:cNvSpPr/>
          <p:nvPr/>
        </p:nvSpPr>
        <p:spPr>
          <a:xfrm>
            <a:off x="7136089" y="4661135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Lágrima 32">
            <a:extLst>
              <a:ext uri="{FF2B5EF4-FFF2-40B4-BE49-F238E27FC236}">
                <a16:creationId xmlns:a16="http://schemas.microsoft.com/office/drawing/2014/main" id="{A4E6045C-AC42-4E0A-ACD9-02BE11A29D70}"/>
              </a:ext>
            </a:extLst>
          </p:cNvPr>
          <p:cNvSpPr/>
          <p:nvPr/>
        </p:nvSpPr>
        <p:spPr>
          <a:xfrm>
            <a:off x="6671904" y="5273275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Lágrima 33">
            <a:extLst>
              <a:ext uri="{FF2B5EF4-FFF2-40B4-BE49-F238E27FC236}">
                <a16:creationId xmlns:a16="http://schemas.microsoft.com/office/drawing/2014/main" id="{9ECB52F5-2CD8-4B67-BFF1-E701394E5DAC}"/>
              </a:ext>
            </a:extLst>
          </p:cNvPr>
          <p:cNvSpPr/>
          <p:nvPr/>
        </p:nvSpPr>
        <p:spPr>
          <a:xfrm>
            <a:off x="6640154" y="5858745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rapecio 34">
            <a:extLst>
              <a:ext uri="{FF2B5EF4-FFF2-40B4-BE49-F238E27FC236}">
                <a16:creationId xmlns:a16="http://schemas.microsoft.com/office/drawing/2014/main" id="{DE41761F-6B66-4367-A653-5515C77D8C6A}"/>
              </a:ext>
            </a:extLst>
          </p:cNvPr>
          <p:cNvSpPr/>
          <p:nvPr/>
        </p:nvSpPr>
        <p:spPr>
          <a:xfrm>
            <a:off x="4377330" y="372419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una sola esquina cortada 35">
            <a:extLst>
              <a:ext uri="{FF2B5EF4-FFF2-40B4-BE49-F238E27FC236}">
                <a16:creationId xmlns:a16="http://schemas.microsoft.com/office/drawing/2014/main" id="{3D63C90C-B837-4209-8555-0AB420538264}"/>
              </a:ext>
            </a:extLst>
          </p:cNvPr>
          <p:cNvSpPr/>
          <p:nvPr/>
        </p:nvSpPr>
        <p:spPr>
          <a:xfrm>
            <a:off x="1869715" y="227448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Servidor_TCP.ino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0DD4B827-5E61-4C3E-88DB-6A6E07432C5F}"/>
              </a:ext>
            </a:extLst>
          </p:cNvPr>
          <p:cNvSpPr/>
          <p:nvPr/>
        </p:nvSpPr>
        <p:spPr>
          <a:xfrm>
            <a:off x="2064866" y="5428671"/>
            <a:ext cx="2392041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Save_capture.cpp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una sola esquina cortada 37">
            <a:extLst>
              <a:ext uri="{FF2B5EF4-FFF2-40B4-BE49-F238E27FC236}">
                <a16:creationId xmlns:a16="http://schemas.microsoft.com/office/drawing/2014/main" id="{536E194D-596B-4557-A9AD-2838E3C8348A}"/>
              </a:ext>
            </a:extLst>
          </p:cNvPr>
          <p:cNvSpPr/>
          <p:nvPr/>
        </p:nvSpPr>
        <p:spPr>
          <a:xfrm>
            <a:off x="2220114" y="6134288"/>
            <a:ext cx="2081543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73184BA-B4E5-4C85-B617-C7A19030B10D}"/>
              </a:ext>
            </a:extLst>
          </p:cNvPr>
          <p:cNvCxnSpPr>
            <a:stCxn id="37" idx="1"/>
            <a:endCxn id="38" idx="3"/>
          </p:cNvCxnSpPr>
          <p:nvPr/>
        </p:nvCxnSpPr>
        <p:spPr>
          <a:xfrm flipH="1">
            <a:off x="3260886" y="5963699"/>
            <a:ext cx="1" cy="1705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8F65CF2-E76C-4541-92C3-AC38A9EAD35E}"/>
              </a:ext>
            </a:extLst>
          </p:cNvPr>
          <p:cNvCxnSpPr>
            <a:cxnSpLocks/>
            <a:stCxn id="38" idx="0"/>
            <a:endCxn id="34" idx="4"/>
          </p:cNvCxnSpPr>
          <p:nvPr/>
        </p:nvCxnSpPr>
        <p:spPr>
          <a:xfrm flipV="1">
            <a:off x="4301657" y="6124493"/>
            <a:ext cx="2338497" cy="277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13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2.2.5 Selección de la dirección IP de Arduino Leonardo (</a:t>
            </a:r>
            <a:r>
              <a:rPr lang="es-ES" sz="2400" i="1" dirty="0" err="1">
                <a:latin typeface="Century" panose="02040604050505020304" pitchFamily="18" charset="0"/>
              </a:rPr>
              <a:t>Selector.c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01B6D3C-6485-4A17-AFA1-0CA0EC1E211D}"/>
              </a:ext>
            </a:extLst>
          </p:cNvPr>
          <p:cNvSpPr/>
          <p:nvPr/>
        </p:nvSpPr>
        <p:spPr>
          <a:xfrm>
            <a:off x="2200596" y="-7203407"/>
            <a:ext cx="10468482" cy="48320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static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void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event_handler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contador=0;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vector[5];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valor 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while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(contador&lt;5) { 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s;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[512];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	s= read 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-&gt;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fd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sizeof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));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("s: %d\n", s);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(s &lt;0)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reactor_quit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-&gt;r);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[0] == 'E')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e =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eyetracking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*)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("[%d, %d] 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from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 (%d, %d)\n", e-&gt;d, e-&gt;d, e-&gt;x, e-&gt;y);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(e-&gt;x &lt; 70) { // Se descartan los eventos procedentes del ojo derecho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vector[contador]= e-&gt;x;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contador++;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}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B4C6B6-A484-4136-8557-1D63D78A9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94" y="2267697"/>
            <a:ext cx="6291263" cy="3956361"/>
          </a:xfrm>
          <a:prstGeom prst="rect">
            <a:avLst/>
          </a:prstGeom>
        </p:spPr>
      </p:pic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CAA5DB45-6BE1-4D2E-A5D4-DE864A0CF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472622"/>
              </p:ext>
            </p:extLst>
          </p:nvPr>
        </p:nvGraphicFramePr>
        <p:xfrm>
          <a:off x="8417398" y="2267697"/>
          <a:ext cx="3577815" cy="3941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605">
                  <a:extLst>
                    <a:ext uri="{9D8B030D-6E8A-4147-A177-3AD203B41FA5}">
                      <a16:colId xmlns:a16="http://schemas.microsoft.com/office/drawing/2014/main" val="1822404365"/>
                    </a:ext>
                  </a:extLst>
                </a:gridCol>
                <a:gridCol w="1192605">
                  <a:extLst>
                    <a:ext uri="{9D8B030D-6E8A-4147-A177-3AD203B41FA5}">
                      <a16:colId xmlns:a16="http://schemas.microsoft.com/office/drawing/2014/main" val="231739246"/>
                    </a:ext>
                  </a:extLst>
                </a:gridCol>
                <a:gridCol w="1192605">
                  <a:extLst>
                    <a:ext uri="{9D8B030D-6E8A-4147-A177-3AD203B41FA5}">
                      <a16:colId xmlns:a16="http://schemas.microsoft.com/office/drawing/2014/main" val="1323791022"/>
                    </a:ext>
                  </a:extLst>
                </a:gridCol>
              </a:tblGrid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sz="1600" b="0" i="1" kern="1200" dirty="0">
                          <a:solidFill>
                            <a:schemeClr val="bg1"/>
                          </a:solidFill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Mirada izquierda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i="1" kern="1200" dirty="0">
                          <a:solidFill>
                            <a:schemeClr val="bg1"/>
                          </a:solidFill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Mirada central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i="1" kern="1200" dirty="0">
                          <a:solidFill>
                            <a:schemeClr val="bg1"/>
                          </a:solidFill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Mirada derecha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697659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latin typeface="Century" panose="02040604050505020304" pitchFamily="18" charset="0"/>
                        </a:rPr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948809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697777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523284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689707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latin typeface="Century" panose="02040604050505020304" pitchFamily="18" charset="0"/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012962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endParaRPr lang="es-ES" b="0" dirty="0">
                        <a:latin typeface="Century" panose="020406040505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b="0" dirty="0">
                        <a:latin typeface="Century" panose="020406040505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848683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endParaRPr lang="es-ES" b="0" dirty="0">
                        <a:latin typeface="Century" panose="020406040505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b="0" dirty="0">
                        <a:latin typeface="Century" panose="020406040505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8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844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2.2.5 Selección de la dirección IP de Arduino Leonardo (</a:t>
            </a:r>
            <a:r>
              <a:rPr lang="es-ES" sz="2400" i="1" dirty="0" err="1">
                <a:latin typeface="Century" panose="02040604050505020304" pitchFamily="18" charset="0"/>
              </a:rPr>
              <a:t>Selector.c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9AB2B94-3EC3-4A45-BC66-8E12BA63A88A}"/>
              </a:ext>
            </a:extLst>
          </p:cNvPr>
          <p:cNvSpPr/>
          <p:nvPr/>
        </p:nvSpPr>
        <p:spPr>
          <a:xfrm>
            <a:off x="3978295" y="2063793"/>
            <a:ext cx="4814014" cy="48320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#define x1 44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#define x2 59</a:t>
            </a:r>
          </a:p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function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double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media)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salida;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pantalla= 'I’; 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switch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(pantalla)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case 'D':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(media&gt;=x2)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salida= 'B';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else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salida = 'A’; 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break;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case 'I’: 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(media&lt;=x1)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salida = 'B';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else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salida= 'A’; }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break;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return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salida;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81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Resumen general del procedimiento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A61444-480D-4DEA-B9F3-9ADC70D3EC68}"/>
              </a:ext>
            </a:extLst>
          </p:cNvPr>
          <p:cNvSpPr txBox="1"/>
          <p:nvPr/>
        </p:nvSpPr>
        <p:spPr>
          <a:xfrm>
            <a:off x="1882860" y="2286665"/>
            <a:ext cx="4529664" cy="31700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i="1" dirty="0">
                <a:latin typeface="Century" panose="02040604050505020304" pitchFamily="18" charset="0"/>
              </a:rPr>
              <a:t>Envío de los eventos de los dispositivos HID a Arduino Leonardo (</a:t>
            </a:r>
            <a:r>
              <a:rPr lang="es-ES" sz="4000" i="1" dirty="0" err="1">
                <a:latin typeface="Century" panose="02040604050505020304" pitchFamily="18" charset="0"/>
              </a:rPr>
              <a:t>Cliente.c</a:t>
            </a:r>
            <a:r>
              <a:rPr lang="es-ES" sz="4000" i="1" dirty="0">
                <a:latin typeface="Century" panose="02040604050505020304" pitchFamily="18" charset="0"/>
              </a:rPr>
              <a:t>)</a:t>
            </a:r>
            <a:endParaRPr lang="en-US" sz="2400" dirty="0">
              <a:latin typeface="Century" panose="02040604050505020304" pitchFamily="18" charset="0"/>
            </a:endParaRPr>
          </a:p>
        </p:txBody>
      </p:sp>
      <p:grpSp>
        <p:nvGrpSpPr>
          <p:cNvPr id="16" name="Diagram group">
            <a:extLst>
              <a:ext uri="{FF2B5EF4-FFF2-40B4-BE49-F238E27FC236}">
                <a16:creationId xmlns:a16="http://schemas.microsoft.com/office/drawing/2014/main" id="{973D3C31-C33F-4AD7-B1B8-0E5CA5A5AD3F}"/>
              </a:ext>
            </a:extLst>
          </p:cNvPr>
          <p:cNvGrpSpPr/>
          <p:nvPr/>
        </p:nvGrpSpPr>
        <p:grpSpPr>
          <a:xfrm>
            <a:off x="9880671" y="659851"/>
            <a:ext cx="1225654" cy="1224130"/>
            <a:chOff x="2104066" y="2131662"/>
            <a:chExt cx="1532005" cy="1532005"/>
          </a:xfrm>
          <a:solidFill>
            <a:schemeClr val="bg1"/>
          </a:solidFill>
          <a:scene3d>
            <a:camera prst="isometricOffAxis2Left" zoom="95000">
              <a:rot lat="1080000" lon="1560000" rev="20999999"/>
            </a:camera>
            <a:lightRig rig="flat" dir="t"/>
          </a:scene3d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F427F83C-F286-4F23-93E4-70781423D62E}"/>
                </a:ext>
              </a:extLst>
            </p:cNvPr>
            <p:cNvGrpSpPr/>
            <p:nvPr/>
          </p:nvGrpSpPr>
          <p:grpSpPr>
            <a:xfrm>
              <a:off x="2104066" y="2131662"/>
              <a:ext cx="1532005" cy="1532005"/>
              <a:chOff x="2104066" y="2131662"/>
              <a:chExt cx="1532005" cy="1532005"/>
            </a:xfrm>
            <a:grpFill/>
            <a:scene3d>
              <a:camera prst="isometricOffAxis2Left" zoom="95000">
                <a:rot lat="1080000" lon="1560000" rev="20999999"/>
              </a:camera>
              <a:lightRig rig="flat" dir="t"/>
            </a:scene3d>
          </p:grpSpPr>
          <p:sp>
            <p:nvSpPr>
              <p:cNvPr id="19" name="Forma 18">
                <a:extLst>
                  <a:ext uri="{FF2B5EF4-FFF2-40B4-BE49-F238E27FC236}">
                    <a16:creationId xmlns:a16="http://schemas.microsoft.com/office/drawing/2014/main" id="{1A2C6E6B-E2F1-47D7-A31D-0997162407FD}"/>
                  </a:ext>
                </a:extLst>
              </p:cNvPr>
              <p:cNvSpPr/>
              <p:nvPr/>
            </p:nvSpPr>
            <p:spPr>
              <a:xfrm>
                <a:off x="2104066" y="2131662"/>
                <a:ext cx="1532005" cy="1532005"/>
              </a:xfrm>
              <a:prstGeom prst="gear6">
                <a:avLst/>
              </a:prstGeom>
              <a:grpFill/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3379271"/>
                  <a:satOff val="-8710"/>
                  <a:lumOff val="-5883"/>
                  <a:alphaOff val="0"/>
                </a:schemeClr>
              </a:fillRef>
              <a:effectRef idx="0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Forma 4">
                <a:extLst>
                  <a:ext uri="{FF2B5EF4-FFF2-40B4-BE49-F238E27FC236}">
                    <a16:creationId xmlns:a16="http://schemas.microsoft.com/office/drawing/2014/main" id="{17420D24-6268-46C9-8A38-4DDA69E930E9}"/>
                  </a:ext>
                </a:extLst>
              </p:cNvPr>
              <p:cNvSpPr txBox="1"/>
              <p:nvPr/>
            </p:nvSpPr>
            <p:spPr>
              <a:xfrm>
                <a:off x="2489753" y="2519680"/>
                <a:ext cx="760631" cy="755969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s-ES" sz="4500" kern="1200" dirty="0"/>
              </a:p>
            </p:txBody>
          </p:sp>
        </p:grpSp>
      </p:grpSp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7618606A-2B6E-4862-8D3D-8685597AD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663176"/>
              </p:ext>
            </p:extLst>
          </p:nvPr>
        </p:nvGraphicFramePr>
        <p:xfrm>
          <a:off x="6009503" y="2703772"/>
          <a:ext cx="4478247" cy="3965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02CFC6DA-B7EF-4031-A326-97ADF5C62E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9732909"/>
              </p:ext>
            </p:extLst>
          </p:nvPr>
        </p:nvGraphicFramePr>
        <p:xfrm>
          <a:off x="6879248" y="1033972"/>
          <a:ext cx="5078290" cy="36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6" name="CuadroTexto 25">
            <a:extLst>
              <a:ext uri="{FF2B5EF4-FFF2-40B4-BE49-F238E27FC236}">
                <a16:creationId xmlns:a16="http://schemas.microsoft.com/office/drawing/2014/main" id="{6C42024E-C734-4DEC-8694-9AEBABA8DC85}"/>
              </a:ext>
            </a:extLst>
          </p:cNvPr>
          <p:cNvSpPr txBox="1"/>
          <p:nvPr/>
        </p:nvSpPr>
        <p:spPr>
          <a:xfrm>
            <a:off x="9886419" y="2528915"/>
            <a:ext cx="1905639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" panose="02040604050505020304" pitchFamily="18" charset="0"/>
              </a:rPr>
              <a:t>Envío de eventos</a:t>
            </a:r>
          </a:p>
        </p:txBody>
      </p:sp>
    </p:spTree>
    <p:extLst>
      <p:ext uri="{BB962C8B-B14F-4D97-AF65-F5344CB8AC3E}">
        <p14:creationId xmlns:p14="http://schemas.microsoft.com/office/powerpoint/2010/main" val="52472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A02FF3-BBD5-40D6-802D-23C8FD93F57B}"/>
              </a:ext>
            </a:extLst>
          </p:cNvPr>
          <p:cNvSpPr/>
          <p:nvPr/>
        </p:nvSpPr>
        <p:spPr>
          <a:xfrm>
            <a:off x="4326533" y="2047826"/>
            <a:ext cx="4031932" cy="226677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2.2.2   Resumen general del software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F8EC049-598A-4525-B848-A3C0451E8D04}"/>
              </a:ext>
            </a:extLst>
          </p:cNvPr>
          <p:cNvCxnSpPr/>
          <p:nvPr/>
        </p:nvCxnSpPr>
        <p:spPr>
          <a:xfrm flipH="1">
            <a:off x="10021210" y="2299253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68D78FF-CA87-4459-A1A9-602D7ED32C2D}"/>
              </a:ext>
            </a:extLst>
          </p:cNvPr>
          <p:cNvCxnSpPr/>
          <p:nvPr/>
        </p:nvCxnSpPr>
        <p:spPr>
          <a:xfrm flipH="1" flipV="1">
            <a:off x="10023750" y="2636438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37D20B-79E0-4652-87AF-C5FF80180A9A}"/>
              </a:ext>
            </a:extLst>
          </p:cNvPr>
          <p:cNvCxnSpPr/>
          <p:nvPr/>
        </p:nvCxnSpPr>
        <p:spPr>
          <a:xfrm flipH="1">
            <a:off x="8161295" y="2598338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1BD39-A79B-4FD4-A62C-8F97DFC44EDC}"/>
              </a:ext>
            </a:extLst>
          </p:cNvPr>
          <p:cNvCxnSpPr/>
          <p:nvPr/>
        </p:nvCxnSpPr>
        <p:spPr>
          <a:xfrm flipH="1">
            <a:off x="6246135" y="2609133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D94FDDF-2C68-4200-A156-3E7E1E84C067}"/>
              </a:ext>
            </a:extLst>
          </p:cNvPr>
          <p:cNvCxnSpPr/>
          <p:nvPr/>
        </p:nvCxnSpPr>
        <p:spPr>
          <a:xfrm flipH="1">
            <a:off x="4282715" y="256658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FAF8B7-5C59-4D7E-AACC-326F4764D4CC}"/>
              </a:ext>
            </a:extLst>
          </p:cNvPr>
          <p:cNvCxnSpPr/>
          <p:nvPr/>
        </p:nvCxnSpPr>
        <p:spPr>
          <a:xfrm>
            <a:off x="8606114" y="5437105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4FEB14-8670-4C35-B167-844021E19FCF}"/>
              </a:ext>
            </a:extLst>
          </p:cNvPr>
          <p:cNvCxnSpPr/>
          <p:nvPr/>
        </p:nvCxnSpPr>
        <p:spPr>
          <a:xfrm flipV="1">
            <a:off x="8576904" y="5500605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24A00A-812E-4465-82DE-5A264E901C60}"/>
              </a:ext>
            </a:extLst>
          </p:cNvPr>
          <p:cNvCxnSpPr/>
          <p:nvPr/>
        </p:nvCxnSpPr>
        <p:spPr>
          <a:xfrm flipH="1" flipV="1">
            <a:off x="8323539" y="4852905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ABE69F-DB45-4A7C-8F67-11FF9242AA34}"/>
              </a:ext>
            </a:extLst>
          </p:cNvPr>
          <p:cNvCxnSpPr>
            <a:cxnSpLocks/>
            <a:stCxn id="32" idx="1"/>
            <a:endCxn id="28" idx="0"/>
          </p:cNvCxnSpPr>
          <p:nvPr/>
        </p:nvCxnSpPr>
        <p:spPr>
          <a:xfrm flipH="1">
            <a:off x="5711465" y="4873543"/>
            <a:ext cx="14777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1268814-A9F8-4AB7-84C0-152ABBFD2062}"/>
              </a:ext>
            </a:extLst>
          </p:cNvPr>
          <p:cNvCxnSpPr>
            <a:cxnSpLocks/>
            <a:stCxn id="28" idx="3"/>
            <a:endCxn id="35" idx="2"/>
          </p:cNvCxnSpPr>
          <p:nvPr/>
        </p:nvCxnSpPr>
        <p:spPr>
          <a:xfrm flipV="1">
            <a:off x="4988518" y="4149008"/>
            <a:ext cx="0" cy="299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493C0E-4809-44F2-A47A-6E286AC30708}"/>
              </a:ext>
            </a:extLst>
          </p:cNvPr>
          <p:cNvCxnSpPr/>
          <p:nvPr/>
        </p:nvCxnSpPr>
        <p:spPr>
          <a:xfrm flipV="1">
            <a:off x="4964705" y="2997118"/>
            <a:ext cx="571500" cy="723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17CA4F8E-9C1E-4CB4-8518-6B8579689BA1}"/>
              </a:ext>
            </a:extLst>
          </p:cNvPr>
          <p:cNvSpPr/>
          <p:nvPr/>
        </p:nvSpPr>
        <p:spPr>
          <a:xfrm>
            <a:off x="8732795" y="2147488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1DF5E5EB-2CB7-44F4-8CA6-A8AEC8F48DA7}"/>
              </a:ext>
            </a:extLst>
          </p:cNvPr>
          <p:cNvSpPr/>
          <p:nvPr/>
        </p:nvSpPr>
        <p:spPr>
          <a:xfrm>
            <a:off x="9169358" y="5071345"/>
            <a:ext cx="2161099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0C791252-1445-4869-B7FC-E19CF1E89E38}"/>
              </a:ext>
            </a:extLst>
          </p:cNvPr>
          <p:cNvSpPr/>
          <p:nvPr/>
        </p:nvSpPr>
        <p:spPr>
          <a:xfrm>
            <a:off x="4873265" y="211954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: una sola esquina cortada 27">
            <a:extLst>
              <a:ext uri="{FF2B5EF4-FFF2-40B4-BE49-F238E27FC236}">
                <a16:creationId xmlns:a16="http://schemas.microsoft.com/office/drawing/2014/main" id="{34EF92CE-5CE5-4DE2-8C76-71C88EC8B964}"/>
              </a:ext>
            </a:extLst>
          </p:cNvPr>
          <p:cNvSpPr/>
          <p:nvPr/>
        </p:nvSpPr>
        <p:spPr>
          <a:xfrm>
            <a:off x="4265570" y="4448410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Diagrama de flujo: conector fuera de página 28">
            <a:extLst>
              <a:ext uri="{FF2B5EF4-FFF2-40B4-BE49-F238E27FC236}">
                <a16:creationId xmlns:a16="http://schemas.microsoft.com/office/drawing/2014/main" id="{795EFAC7-C86A-465A-A313-E27963C58ED9}"/>
              </a:ext>
            </a:extLst>
          </p:cNvPr>
          <p:cNvSpPr/>
          <p:nvPr/>
        </p:nvSpPr>
        <p:spPr>
          <a:xfrm rot="5400000" flipH="1">
            <a:off x="10756857" y="1654411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Diagrama de flujo: conector fuera de página 29">
            <a:extLst>
              <a:ext uri="{FF2B5EF4-FFF2-40B4-BE49-F238E27FC236}">
                <a16:creationId xmlns:a16="http://schemas.microsoft.com/office/drawing/2014/main" id="{0E1D8D71-38B7-4E22-9B4A-60BF5D89F50F}"/>
              </a:ext>
            </a:extLst>
          </p:cNvPr>
          <p:cNvSpPr/>
          <p:nvPr/>
        </p:nvSpPr>
        <p:spPr>
          <a:xfrm rot="5400000" flipH="1">
            <a:off x="10761937" y="2188446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rapecio 30">
            <a:extLst>
              <a:ext uri="{FF2B5EF4-FFF2-40B4-BE49-F238E27FC236}">
                <a16:creationId xmlns:a16="http://schemas.microsoft.com/office/drawing/2014/main" id="{CE1D4CF2-51BE-4704-93C6-14986E608758}"/>
              </a:ext>
            </a:extLst>
          </p:cNvPr>
          <p:cNvSpPr/>
          <p:nvPr/>
        </p:nvSpPr>
        <p:spPr>
          <a:xfrm>
            <a:off x="6978925" y="240275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rapecio 31">
            <a:extLst>
              <a:ext uri="{FF2B5EF4-FFF2-40B4-BE49-F238E27FC236}">
                <a16:creationId xmlns:a16="http://schemas.microsoft.com/office/drawing/2014/main" id="{33106541-6937-4191-A702-DC071EAE1ADC}"/>
              </a:ext>
            </a:extLst>
          </p:cNvPr>
          <p:cNvSpPr/>
          <p:nvPr/>
        </p:nvSpPr>
        <p:spPr>
          <a:xfrm>
            <a:off x="7136089" y="4661135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Lágrima 32">
            <a:extLst>
              <a:ext uri="{FF2B5EF4-FFF2-40B4-BE49-F238E27FC236}">
                <a16:creationId xmlns:a16="http://schemas.microsoft.com/office/drawing/2014/main" id="{A4E6045C-AC42-4E0A-ACD9-02BE11A29D70}"/>
              </a:ext>
            </a:extLst>
          </p:cNvPr>
          <p:cNvSpPr/>
          <p:nvPr/>
        </p:nvSpPr>
        <p:spPr>
          <a:xfrm>
            <a:off x="6671904" y="5273275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Lágrima 33">
            <a:extLst>
              <a:ext uri="{FF2B5EF4-FFF2-40B4-BE49-F238E27FC236}">
                <a16:creationId xmlns:a16="http://schemas.microsoft.com/office/drawing/2014/main" id="{9ECB52F5-2CD8-4B67-BFF1-E701394E5DAC}"/>
              </a:ext>
            </a:extLst>
          </p:cNvPr>
          <p:cNvSpPr/>
          <p:nvPr/>
        </p:nvSpPr>
        <p:spPr>
          <a:xfrm>
            <a:off x="6640154" y="5858745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rapecio 34">
            <a:extLst>
              <a:ext uri="{FF2B5EF4-FFF2-40B4-BE49-F238E27FC236}">
                <a16:creationId xmlns:a16="http://schemas.microsoft.com/office/drawing/2014/main" id="{DE41761F-6B66-4367-A653-5515C77D8C6A}"/>
              </a:ext>
            </a:extLst>
          </p:cNvPr>
          <p:cNvSpPr/>
          <p:nvPr/>
        </p:nvSpPr>
        <p:spPr>
          <a:xfrm>
            <a:off x="4377330" y="372419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una sola esquina cortada 35">
            <a:extLst>
              <a:ext uri="{FF2B5EF4-FFF2-40B4-BE49-F238E27FC236}">
                <a16:creationId xmlns:a16="http://schemas.microsoft.com/office/drawing/2014/main" id="{3D63C90C-B837-4209-8555-0AB420538264}"/>
              </a:ext>
            </a:extLst>
          </p:cNvPr>
          <p:cNvSpPr/>
          <p:nvPr/>
        </p:nvSpPr>
        <p:spPr>
          <a:xfrm>
            <a:off x="1869715" y="227448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Servidor_TCP.ino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0DD4B827-5E61-4C3E-88DB-6A6E07432C5F}"/>
              </a:ext>
            </a:extLst>
          </p:cNvPr>
          <p:cNvSpPr/>
          <p:nvPr/>
        </p:nvSpPr>
        <p:spPr>
          <a:xfrm>
            <a:off x="2064866" y="5428671"/>
            <a:ext cx="2392041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Save_capture.cpp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una sola esquina cortada 37">
            <a:extLst>
              <a:ext uri="{FF2B5EF4-FFF2-40B4-BE49-F238E27FC236}">
                <a16:creationId xmlns:a16="http://schemas.microsoft.com/office/drawing/2014/main" id="{536E194D-596B-4557-A9AD-2838E3C8348A}"/>
              </a:ext>
            </a:extLst>
          </p:cNvPr>
          <p:cNvSpPr/>
          <p:nvPr/>
        </p:nvSpPr>
        <p:spPr>
          <a:xfrm>
            <a:off x="2220114" y="6134288"/>
            <a:ext cx="2081543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73184BA-B4E5-4C85-B617-C7A19030B10D}"/>
              </a:ext>
            </a:extLst>
          </p:cNvPr>
          <p:cNvCxnSpPr>
            <a:stCxn id="37" idx="1"/>
            <a:endCxn id="38" idx="3"/>
          </p:cNvCxnSpPr>
          <p:nvPr/>
        </p:nvCxnSpPr>
        <p:spPr>
          <a:xfrm flipH="1">
            <a:off x="3260886" y="5963699"/>
            <a:ext cx="1" cy="1705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8F65CF2-E76C-4541-92C3-AC38A9EAD35E}"/>
              </a:ext>
            </a:extLst>
          </p:cNvPr>
          <p:cNvCxnSpPr>
            <a:cxnSpLocks/>
            <a:stCxn id="38" idx="0"/>
            <a:endCxn id="34" idx="4"/>
          </p:cNvCxnSpPr>
          <p:nvPr/>
        </p:nvCxnSpPr>
        <p:spPr>
          <a:xfrm flipV="1">
            <a:off x="4301657" y="6124493"/>
            <a:ext cx="2338497" cy="277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0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Introducción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F988B83-1B86-4F5B-A42D-335F54A4FF74}"/>
              </a:ext>
            </a:extLst>
          </p:cNvPr>
          <p:cNvSpPr/>
          <p:nvPr/>
        </p:nvSpPr>
        <p:spPr>
          <a:xfrm>
            <a:off x="2071975" y="2426523"/>
            <a:ext cx="9568070" cy="2002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  <a:ea typeface="+mj-ea"/>
                <a:cs typeface="+mj-cs"/>
              </a:rPr>
              <a:t>¿Alguna vez has trabajado con dos equipos simultáneamente?</a:t>
            </a:r>
          </a:p>
        </p:txBody>
      </p:sp>
    </p:spTree>
    <p:extLst>
      <p:ext uri="{BB962C8B-B14F-4D97-AF65-F5344CB8AC3E}">
        <p14:creationId xmlns:p14="http://schemas.microsoft.com/office/powerpoint/2010/main" val="1256317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2.2.6 Envío de los eventos de los dispositivos HID a Arduino Leonardo (</a:t>
            </a:r>
            <a:r>
              <a:rPr lang="es-ES" sz="2400" i="1" dirty="0" err="1">
                <a:latin typeface="Century" panose="02040604050505020304" pitchFamily="18" charset="0"/>
              </a:rPr>
              <a:t>Cliente.c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655897D-0961-4964-9191-587CD0C8A74F}"/>
              </a:ext>
            </a:extLst>
          </p:cNvPr>
          <p:cNvCxnSpPr/>
          <p:nvPr/>
        </p:nvCxnSpPr>
        <p:spPr>
          <a:xfrm flipH="1">
            <a:off x="10672361" y="2714935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25D318A-DDB3-4586-9CE4-B8AFCBA2A469}"/>
              </a:ext>
            </a:extLst>
          </p:cNvPr>
          <p:cNvCxnSpPr>
            <a:cxnSpLocks/>
            <a:stCxn id="18" idx="0"/>
            <a:endCxn id="15" idx="1"/>
          </p:cNvCxnSpPr>
          <p:nvPr/>
        </p:nvCxnSpPr>
        <p:spPr>
          <a:xfrm flipV="1">
            <a:off x="9979894" y="3075615"/>
            <a:ext cx="0" cy="414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: una sola esquina cortada 14">
            <a:extLst>
              <a:ext uri="{FF2B5EF4-FFF2-40B4-BE49-F238E27FC236}">
                <a16:creationId xmlns:a16="http://schemas.microsoft.com/office/drawing/2014/main" id="{4E016688-CF4A-4C3B-B027-6C25563C063F}"/>
              </a:ext>
            </a:extLst>
          </p:cNvPr>
          <p:cNvSpPr/>
          <p:nvPr/>
        </p:nvSpPr>
        <p:spPr>
          <a:xfrm>
            <a:off x="9299491" y="2225350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rapecio 15">
            <a:extLst>
              <a:ext uri="{FF2B5EF4-FFF2-40B4-BE49-F238E27FC236}">
                <a16:creationId xmlns:a16="http://schemas.microsoft.com/office/drawing/2014/main" id="{A788DB51-C6DE-4A2A-8997-1BA6BFE968E5}"/>
              </a:ext>
            </a:extLst>
          </p:cNvPr>
          <p:cNvSpPr/>
          <p:nvPr/>
        </p:nvSpPr>
        <p:spPr>
          <a:xfrm>
            <a:off x="10855558" y="2502527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D701C6BB-42A4-4CAC-B068-09CD18989C81}"/>
              </a:ext>
            </a:extLst>
          </p:cNvPr>
          <p:cNvSpPr/>
          <p:nvPr/>
        </p:nvSpPr>
        <p:spPr>
          <a:xfrm>
            <a:off x="9368706" y="3490369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8AA6213-76A9-4D6F-B2BA-BAE54A70D6BB}"/>
              </a:ext>
            </a:extLst>
          </p:cNvPr>
          <p:cNvSpPr txBox="1"/>
          <p:nvPr/>
        </p:nvSpPr>
        <p:spPr>
          <a:xfrm>
            <a:off x="1912210" y="2346911"/>
            <a:ext cx="6706880" cy="4431983"/>
          </a:xfrm>
          <a:prstGeom prst="rect">
            <a:avLst/>
          </a:prstGeom>
          <a:solidFill>
            <a:srgbClr val="000000">
              <a:alpha val="83137"/>
            </a:srgbClr>
          </a:solidFill>
          <a:ln>
            <a:solidFill>
              <a:srgbClr val="000000">
                <a:alpha val="83137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fifo2=open(“/home/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esther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/Desktop/VKMS/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Recopilacion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/Selector/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select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”, O_RDONLY);</a:t>
            </a:r>
          </a:p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r;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r=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(fifo2, bufer3,sizeof(bufer3));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(bufer3[0]=='A')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descriptor= fd1;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}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else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(bufer3[0]=='B')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descriptor=fd2;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} 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n 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write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(descriptor, bufer2, s);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assert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(n &gt;= 0);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(n == 0)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break;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close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(fifo1);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close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(fifo2);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</a:t>
            </a:r>
          </a:p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AD40280-CF3A-4B8F-B59A-4F51DB249460}"/>
              </a:ext>
            </a:extLst>
          </p:cNvPr>
          <p:cNvSpPr/>
          <p:nvPr/>
        </p:nvSpPr>
        <p:spPr>
          <a:xfrm>
            <a:off x="7135714" y="4101238"/>
            <a:ext cx="4465983" cy="267765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main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const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IP1;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IP1= "192.168.1.45";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const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IP2;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IP2= "192.168.1.46";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fd1 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tcp_client_socket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(IP1, "1000"); 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fd2 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tcp_client_socket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(IP2, "1000");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	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433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2.2.6 Envío de los eventos de los dispositivos HID a Arduino Leonardo (</a:t>
            </a:r>
            <a:r>
              <a:rPr lang="es-ES" sz="2400" i="1" dirty="0" err="1">
                <a:latin typeface="Century" panose="02040604050505020304" pitchFamily="18" charset="0"/>
              </a:rPr>
              <a:t>Cliente.c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sp>
        <p:nvSpPr>
          <p:cNvPr id="15" name="Rectángulo: una sola esquina cortada 14">
            <a:extLst>
              <a:ext uri="{FF2B5EF4-FFF2-40B4-BE49-F238E27FC236}">
                <a16:creationId xmlns:a16="http://schemas.microsoft.com/office/drawing/2014/main" id="{4E016688-CF4A-4C3B-B027-6C25563C063F}"/>
              </a:ext>
            </a:extLst>
          </p:cNvPr>
          <p:cNvSpPr/>
          <p:nvPr/>
        </p:nvSpPr>
        <p:spPr>
          <a:xfrm>
            <a:off x="3243163" y="2486709"/>
            <a:ext cx="3018351" cy="1869983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2000" b="1" i="1" dirty="0">
              <a:solidFill>
                <a:srgbClr val="000000"/>
              </a:solidFill>
              <a:effectLst/>
              <a:latin typeface="LM Roman 10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i="1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 es A, enviar a IP1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i="1" dirty="0">
                <a:solidFill>
                  <a:srgbClr val="000000"/>
                </a:solidFill>
                <a:latin typeface="LM Roman 10" panose="00000500000000000000" pitchFamily="50" charset="0"/>
                <a:cs typeface="Times New Roman" panose="02020603050405020304" pitchFamily="18" charset="0"/>
              </a:rPr>
              <a:t>Si es B, enviar a IP2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rapecio 15">
            <a:extLst>
              <a:ext uri="{FF2B5EF4-FFF2-40B4-BE49-F238E27FC236}">
                <a16:creationId xmlns:a16="http://schemas.microsoft.com/office/drawing/2014/main" id="{A788DB51-C6DE-4A2A-8997-1BA6BFE968E5}"/>
              </a:ext>
            </a:extLst>
          </p:cNvPr>
          <p:cNvSpPr/>
          <p:nvPr/>
        </p:nvSpPr>
        <p:spPr>
          <a:xfrm>
            <a:off x="6803951" y="2428170"/>
            <a:ext cx="3757588" cy="2263020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ES" sz="2400" dirty="0">
              <a:solidFill>
                <a:srgbClr val="000000"/>
              </a:solidFill>
              <a:latin typeface="LM Roman 10" panose="00000500000000000000" pitchFamily="50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ES" sz="2400" dirty="0">
              <a:solidFill>
                <a:srgbClr val="000000"/>
              </a:solidFill>
              <a:latin typeface="LM Roman 10" panose="00000500000000000000" pitchFamily="50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solidFill>
                  <a:srgbClr val="000000"/>
                </a:solidFill>
                <a:latin typeface="LM Roman 10" panose="00000500000000000000" pitchFamily="50" charset="0"/>
                <a:cs typeface="Times New Roman" panose="02020603050405020304" pitchFamily="18" charset="0"/>
              </a:rPr>
              <a:t>archivo</a:t>
            </a:r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D701C6BB-42A4-4CAC-B068-09CD18989C81}"/>
              </a:ext>
            </a:extLst>
          </p:cNvPr>
          <p:cNvSpPr/>
          <p:nvPr/>
        </p:nvSpPr>
        <p:spPr>
          <a:xfrm>
            <a:off x="3243163" y="5002172"/>
            <a:ext cx="3609193" cy="1730326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191F64-6AE4-4BA3-A39B-0D092B7228C9}"/>
              </a:ext>
            </a:extLst>
          </p:cNvPr>
          <p:cNvSpPr/>
          <p:nvPr/>
        </p:nvSpPr>
        <p:spPr>
          <a:xfrm>
            <a:off x="3870007" y="5235426"/>
            <a:ext cx="703384" cy="65301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Century" panose="02040604050505020304" pitchFamily="18" charset="0"/>
              </a:rPr>
              <a:t>A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E78F155-C64E-4F6E-A19F-929BE045BAF6}"/>
              </a:ext>
            </a:extLst>
          </p:cNvPr>
          <p:cNvSpPr/>
          <p:nvPr/>
        </p:nvSpPr>
        <p:spPr>
          <a:xfrm>
            <a:off x="5389316" y="5235426"/>
            <a:ext cx="703384" cy="65301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Century" panose="02040604050505020304" pitchFamily="18" charset="0"/>
              </a:rPr>
              <a:t>B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25D318A-DDB3-4586-9CE4-B8AFCBA2A469}"/>
              </a:ext>
            </a:extLst>
          </p:cNvPr>
          <p:cNvCxnSpPr>
            <a:cxnSpLocks/>
            <a:stCxn id="24" idx="0"/>
            <a:endCxn id="15" idx="1"/>
          </p:cNvCxnSpPr>
          <p:nvPr/>
        </p:nvCxnSpPr>
        <p:spPr>
          <a:xfrm flipH="1" flipV="1">
            <a:off x="4752339" y="4356692"/>
            <a:ext cx="988669" cy="8787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42156CA-3D1E-4C4A-9342-FA29E68317BC}"/>
              </a:ext>
            </a:extLst>
          </p:cNvPr>
          <p:cNvSpPr/>
          <p:nvPr/>
        </p:nvSpPr>
        <p:spPr>
          <a:xfrm>
            <a:off x="7751555" y="2531003"/>
            <a:ext cx="797926" cy="66140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rgbClr val="000000"/>
                </a:solidFill>
                <a:latin typeface="LM Roman 10" panose="00000500000000000000" pitchFamily="50" charset="0"/>
                <a:cs typeface="Times New Roman" panose="02020603050405020304" pitchFamily="18" charset="0"/>
              </a:rPr>
              <a:t>Tx</a:t>
            </a:r>
            <a:endParaRPr lang="es-ES" sz="2400" dirty="0">
              <a:solidFill>
                <a:srgbClr val="000000"/>
              </a:solidFill>
              <a:latin typeface="LM Roman 10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F768FBC-7E8F-4723-B7DC-7857FC1E99F8}"/>
              </a:ext>
            </a:extLst>
          </p:cNvPr>
          <p:cNvSpPr/>
          <p:nvPr/>
        </p:nvSpPr>
        <p:spPr>
          <a:xfrm>
            <a:off x="7767442" y="3249028"/>
            <a:ext cx="1982859" cy="66140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rgbClr val="000000"/>
                </a:solidFill>
                <a:latin typeface="LM Roman 10" panose="00000500000000000000" pitchFamily="50" charset="0"/>
                <a:cs typeface="Times New Roman" panose="02020603050405020304" pitchFamily="18" charset="0"/>
              </a:rPr>
              <a:t>Rxxxxxxxx</a:t>
            </a:r>
            <a:endParaRPr lang="es-ES" sz="2400" dirty="0">
              <a:solidFill>
                <a:srgbClr val="000000"/>
              </a:solidFill>
              <a:latin typeface="LM Roman 10" panose="00000500000000000000" pitchFamily="50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655897D-0961-4964-9191-587CD0C8A74F}"/>
              </a:ext>
            </a:extLst>
          </p:cNvPr>
          <p:cNvCxnSpPr>
            <a:cxnSpLocks/>
            <a:stCxn id="34" idx="1"/>
            <a:endCxn id="15" idx="0"/>
          </p:cNvCxnSpPr>
          <p:nvPr/>
        </p:nvCxnSpPr>
        <p:spPr>
          <a:xfrm flipH="1">
            <a:off x="6261514" y="2861706"/>
            <a:ext cx="1490041" cy="5599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46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Resumen general del procedimiento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A61444-480D-4DEA-B9F3-9ADC70D3EC68}"/>
              </a:ext>
            </a:extLst>
          </p:cNvPr>
          <p:cNvSpPr txBox="1"/>
          <p:nvPr/>
        </p:nvSpPr>
        <p:spPr>
          <a:xfrm>
            <a:off x="1882859" y="2286665"/>
            <a:ext cx="4735567" cy="37856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i="1" dirty="0">
                <a:latin typeface="Century" panose="02040604050505020304" pitchFamily="18" charset="0"/>
              </a:rPr>
              <a:t>Recepción de los eventos de los dispositivos HID por Arduino Leonardo (</a:t>
            </a:r>
            <a:r>
              <a:rPr lang="es-ES" sz="4000" i="1" dirty="0" err="1">
                <a:latin typeface="Century" panose="02040604050505020304" pitchFamily="18" charset="0"/>
              </a:rPr>
              <a:t>Servidor_TCP.ino</a:t>
            </a:r>
            <a:r>
              <a:rPr lang="es-ES" sz="4000" i="1" dirty="0">
                <a:latin typeface="Century" panose="02040604050505020304" pitchFamily="18" charset="0"/>
              </a:rPr>
              <a:t>)</a:t>
            </a:r>
            <a:endParaRPr lang="en-US" sz="2400" dirty="0">
              <a:latin typeface="Century" panose="02040604050505020304" pitchFamily="18" charset="0"/>
            </a:endParaRPr>
          </a:p>
        </p:txBody>
      </p:sp>
      <p:grpSp>
        <p:nvGrpSpPr>
          <p:cNvPr id="16" name="Diagram group">
            <a:extLst>
              <a:ext uri="{FF2B5EF4-FFF2-40B4-BE49-F238E27FC236}">
                <a16:creationId xmlns:a16="http://schemas.microsoft.com/office/drawing/2014/main" id="{9B756CE9-A6AD-4759-A3A9-9A72BDFD54A7}"/>
              </a:ext>
            </a:extLst>
          </p:cNvPr>
          <p:cNvGrpSpPr/>
          <p:nvPr/>
        </p:nvGrpSpPr>
        <p:grpSpPr>
          <a:xfrm>
            <a:off x="9880671" y="659851"/>
            <a:ext cx="1225654" cy="1224130"/>
            <a:chOff x="2104066" y="2131662"/>
            <a:chExt cx="1532005" cy="1532005"/>
          </a:xfrm>
          <a:solidFill>
            <a:schemeClr val="bg1"/>
          </a:solidFill>
          <a:scene3d>
            <a:camera prst="isometricOffAxis2Left" zoom="95000">
              <a:rot lat="1080000" lon="1560000" rev="20999999"/>
            </a:camera>
            <a:lightRig rig="flat" dir="t"/>
          </a:scene3d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6B9CB7A-4932-4AAA-92E5-411CA378E086}"/>
                </a:ext>
              </a:extLst>
            </p:cNvPr>
            <p:cNvGrpSpPr/>
            <p:nvPr/>
          </p:nvGrpSpPr>
          <p:grpSpPr>
            <a:xfrm>
              <a:off x="2104066" y="2131662"/>
              <a:ext cx="1532005" cy="1532005"/>
              <a:chOff x="2104066" y="2131662"/>
              <a:chExt cx="1532005" cy="1532005"/>
            </a:xfrm>
            <a:grpFill/>
            <a:scene3d>
              <a:camera prst="isometricOffAxis2Left" zoom="95000">
                <a:rot lat="1080000" lon="1560000" rev="20999999"/>
              </a:camera>
              <a:lightRig rig="flat" dir="t"/>
            </a:scene3d>
          </p:grpSpPr>
          <p:sp>
            <p:nvSpPr>
              <p:cNvPr id="19" name="Forma 18">
                <a:extLst>
                  <a:ext uri="{FF2B5EF4-FFF2-40B4-BE49-F238E27FC236}">
                    <a16:creationId xmlns:a16="http://schemas.microsoft.com/office/drawing/2014/main" id="{1451F366-694C-40ED-8C53-7389705E68D7}"/>
                  </a:ext>
                </a:extLst>
              </p:cNvPr>
              <p:cNvSpPr/>
              <p:nvPr/>
            </p:nvSpPr>
            <p:spPr>
              <a:xfrm>
                <a:off x="2104066" y="2131662"/>
                <a:ext cx="1532005" cy="1532005"/>
              </a:xfrm>
              <a:prstGeom prst="gear6">
                <a:avLst/>
              </a:prstGeom>
              <a:grpFill/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3379271"/>
                  <a:satOff val="-8710"/>
                  <a:lumOff val="-5883"/>
                  <a:alphaOff val="0"/>
                </a:schemeClr>
              </a:fillRef>
              <a:effectRef idx="0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Forma 4">
                <a:extLst>
                  <a:ext uri="{FF2B5EF4-FFF2-40B4-BE49-F238E27FC236}">
                    <a16:creationId xmlns:a16="http://schemas.microsoft.com/office/drawing/2014/main" id="{1A01A9DC-06D3-45D0-83E7-69B50C21423A}"/>
                  </a:ext>
                </a:extLst>
              </p:cNvPr>
              <p:cNvSpPr txBox="1"/>
              <p:nvPr/>
            </p:nvSpPr>
            <p:spPr>
              <a:xfrm>
                <a:off x="2489753" y="2519680"/>
                <a:ext cx="760631" cy="755969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s-ES" sz="4500" kern="1200" dirty="0"/>
              </a:p>
            </p:txBody>
          </p:sp>
        </p:grpSp>
      </p:grpSp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C9349887-6DD5-48E7-B5CA-A655E4B32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850071"/>
              </p:ext>
            </p:extLst>
          </p:nvPr>
        </p:nvGraphicFramePr>
        <p:xfrm>
          <a:off x="6009503" y="2703772"/>
          <a:ext cx="4478247" cy="3965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0A1D5670-2F46-431C-BECB-7FA3C7F1A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611479"/>
              </p:ext>
            </p:extLst>
          </p:nvPr>
        </p:nvGraphicFramePr>
        <p:xfrm>
          <a:off x="6879248" y="1033972"/>
          <a:ext cx="5078290" cy="36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8" name="CuadroTexto 27">
            <a:extLst>
              <a:ext uri="{FF2B5EF4-FFF2-40B4-BE49-F238E27FC236}">
                <a16:creationId xmlns:a16="http://schemas.microsoft.com/office/drawing/2014/main" id="{950C4998-6180-4DAA-804B-A3B36610E754}"/>
              </a:ext>
            </a:extLst>
          </p:cNvPr>
          <p:cNvSpPr txBox="1"/>
          <p:nvPr/>
        </p:nvSpPr>
        <p:spPr>
          <a:xfrm>
            <a:off x="8797441" y="1509314"/>
            <a:ext cx="1905639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" panose="02040604050505020304" pitchFamily="18" charset="0"/>
              </a:rPr>
              <a:t>Recepción de eventos</a:t>
            </a:r>
          </a:p>
        </p:txBody>
      </p:sp>
    </p:spTree>
    <p:extLst>
      <p:ext uri="{BB962C8B-B14F-4D97-AF65-F5344CB8AC3E}">
        <p14:creationId xmlns:p14="http://schemas.microsoft.com/office/powerpoint/2010/main" val="3363751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A02FF3-BBD5-40D6-802D-23C8FD93F57B}"/>
              </a:ext>
            </a:extLst>
          </p:cNvPr>
          <p:cNvSpPr/>
          <p:nvPr/>
        </p:nvSpPr>
        <p:spPr>
          <a:xfrm>
            <a:off x="1572661" y="2018417"/>
            <a:ext cx="4847748" cy="11061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2.2.2   Resumen general del software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F8EC049-598A-4525-B848-A3C0451E8D04}"/>
              </a:ext>
            </a:extLst>
          </p:cNvPr>
          <p:cNvCxnSpPr/>
          <p:nvPr/>
        </p:nvCxnSpPr>
        <p:spPr>
          <a:xfrm flipH="1">
            <a:off x="10021210" y="2299253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68D78FF-CA87-4459-A1A9-602D7ED32C2D}"/>
              </a:ext>
            </a:extLst>
          </p:cNvPr>
          <p:cNvCxnSpPr/>
          <p:nvPr/>
        </p:nvCxnSpPr>
        <p:spPr>
          <a:xfrm flipH="1" flipV="1">
            <a:off x="10023750" y="2636438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37D20B-79E0-4652-87AF-C5FF80180A9A}"/>
              </a:ext>
            </a:extLst>
          </p:cNvPr>
          <p:cNvCxnSpPr/>
          <p:nvPr/>
        </p:nvCxnSpPr>
        <p:spPr>
          <a:xfrm flipH="1">
            <a:off x="8161295" y="2598338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1BD39-A79B-4FD4-A62C-8F97DFC44EDC}"/>
              </a:ext>
            </a:extLst>
          </p:cNvPr>
          <p:cNvCxnSpPr/>
          <p:nvPr/>
        </p:nvCxnSpPr>
        <p:spPr>
          <a:xfrm flipH="1">
            <a:off x="6246135" y="2609133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D94FDDF-2C68-4200-A156-3E7E1E84C067}"/>
              </a:ext>
            </a:extLst>
          </p:cNvPr>
          <p:cNvCxnSpPr/>
          <p:nvPr/>
        </p:nvCxnSpPr>
        <p:spPr>
          <a:xfrm flipH="1">
            <a:off x="4282715" y="256658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FAF8B7-5C59-4D7E-AACC-326F4764D4CC}"/>
              </a:ext>
            </a:extLst>
          </p:cNvPr>
          <p:cNvCxnSpPr/>
          <p:nvPr/>
        </p:nvCxnSpPr>
        <p:spPr>
          <a:xfrm>
            <a:off x="8606114" y="5437105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4FEB14-8670-4C35-B167-844021E19FCF}"/>
              </a:ext>
            </a:extLst>
          </p:cNvPr>
          <p:cNvCxnSpPr/>
          <p:nvPr/>
        </p:nvCxnSpPr>
        <p:spPr>
          <a:xfrm flipV="1">
            <a:off x="8576904" y="5500605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24A00A-812E-4465-82DE-5A264E901C60}"/>
              </a:ext>
            </a:extLst>
          </p:cNvPr>
          <p:cNvCxnSpPr/>
          <p:nvPr/>
        </p:nvCxnSpPr>
        <p:spPr>
          <a:xfrm flipH="1" flipV="1">
            <a:off x="8323539" y="4852905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ABE69F-DB45-4A7C-8F67-11FF9242AA34}"/>
              </a:ext>
            </a:extLst>
          </p:cNvPr>
          <p:cNvCxnSpPr>
            <a:cxnSpLocks/>
            <a:stCxn id="32" idx="1"/>
            <a:endCxn id="28" idx="0"/>
          </p:cNvCxnSpPr>
          <p:nvPr/>
        </p:nvCxnSpPr>
        <p:spPr>
          <a:xfrm flipH="1">
            <a:off x="5711465" y="4873543"/>
            <a:ext cx="14777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1268814-A9F8-4AB7-84C0-152ABBFD2062}"/>
              </a:ext>
            </a:extLst>
          </p:cNvPr>
          <p:cNvCxnSpPr>
            <a:cxnSpLocks/>
            <a:stCxn id="28" idx="3"/>
            <a:endCxn id="35" idx="2"/>
          </p:cNvCxnSpPr>
          <p:nvPr/>
        </p:nvCxnSpPr>
        <p:spPr>
          <a:xfrm flipV="1">
            <a:off x="4988518" y="4149008"/>
            <a:ext cx="0" cy="299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493C0E-4809-44F2-A47A-6E286AC30708}"/>
              </a:ext>
            </a:extLst>
          </p:cNvPr>
          <p:cNvCxnSpPr/>
          <p:nvPr/>
        </p:nvCxnSpPr>
        <p:spPr>
          <a:xfrm flipV="1">
            <a:off x="4964705" y="2997118"/>
            <a:ext cx="571500" cy="723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17CA4F8E-9C1E-4CB4-8518-6B8579689BA1}"/>
              </a:ext>
            </a:extLst>
          </p:cNvPr>
          <p:cNvSpPr/>
          <p:nvPr/>
        </p:nvSpPr>
        <p:spPr>
          <a:xfrm>
            <a:off x="8732795" y="2147488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1DF5E5EB-2CB7-44F4-8CA6-A8AEC8F48DA7}"/>
              </a:ext>
            </a:extLst>
          </p:cNvPr>
          <p:cNvSpPr/>
          <p:nvPr/>
        </p:nvSpPr>
        <p:spPr>
          <a:xfrm>
            <a:off x="9169358" y="5071345"/>
            <a:ext cx="2161099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0C791252-1445-4869-B7FC-E19CF1E89E38}"/>
              </a:ext>
            </a:extLst>
          </p:cNvPr>
          <p:cNvSpPr/>
          <p:nvPr/>
        </p:nvSpPr>
        <p:spPr>
          <a:xfrm>
            <a:off x="4873265" y="211954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: una sola esquina cortada 27">
            <a:extLst>
              <a:ext uri="{FF2B5EF4-FFF2-40B4-BE49-F238E27FC236}">
                <a16:creationId xmlns:a16="http://schemas.microsoft.com/office/drawing/2014/main" id="{34EF92CE-5CE5-4DE2-8C76-71C88EC8B964}"/>
              </a:ext>
            </a:extLst>
          </p:cNvPr>
          <p:cNvSpPr/>
          <p:nvPr/>
        </p:nvSpPr>
        <p:spPr>
          <a:xfrm>
            <a:off x="4265570" y="4448410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Diagrama de flujo: conector fuera de página 28">
            <a:extLst>
              <a:ext uri="{FF2B5EF4-FFF2-40B4-BE49-F238E27FC236}">
                <a16:creationId xmlns:a16="http://schemas.microsoft.com/office/drawing/2014/main" id="{795EFAC7-C86A-465A-A313-E27963C58ED9}"/>
              </a:ext>
            </a:extLst>
          </p:cNvPr>
          <p:cNvSpPr/>
          <p:nvPr/>
        </p:nvSpPr>
        <p:spPr>
          <a:xfrm rot="5400000" flipH="1">
            <a:off x="10756857" y="1654411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Diagrama de flujo: conector fuera de página 29">
            <a:extLst>
              <a:ext uri="{FF2B5EF4-FFF2-40B4-BE49-F238E27FC236}">
                <a16:creationId xmlns:a16="http://schemas.microsoft.com/office/drawing/2014/main" id="{0E1D8D71-38B7-4E22-9B4A-60BF5D89F50F}"/>
              </a:ext>
            </a:extLst>
          </p:cNvPr>
          <p:cNvSpPr/>
          <p:nvPr/>
        </p:nvSpPr>
        <p:spPr>
          <a:xfrm rot="5400000" flipH="1">
            <a:off x="10761937" y="2188446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rapecio 30">
            <a:extLst>
              <a:ext uri="{FF2B5EF4-FFF2-40B4-BE49-F238E27FC236}">
                <a16:creationId xmlns:a16="http://schemas.microsoft.com/office/drawing/2014/main" id="{CE1D4CF2-51BE-4704-93C6-14986E608758}"/>
              </a:ext>
            </a:extLst>
          </p:cNvPr>
          <p:cNvSpPr/>
          <p:nvPr/>
        </p:nvSpPr>
        <p:spPr>
          <a:xfrm>
            <a:off x="6978925" y="240275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rapecio 31">
            <a:extLst>
              <a:ext uri="{FF2B5EF4-FFF2-40B4-BE49-F238E27FC236}">
                <a16:creationId xmlns:a16="http://schemas.microsoft.com/office/drawing/2014/main" id="{33106541-6937-4191-A702-DC071EAE1ADC}"/>
              </a:ext>
            </a:extLst>
          </p:cNvPr>
          <p:cNvSpPr/>
          <p:nvPr/>
        </p:nvSpPr>
        <p:spPr>
          <a:xfrm>
            <a:off x="7136089" y="4661135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Lágrima 32">
            <a:extLst>
              <a:ext uri="{FF2B5EF4-FFF2-40B4-BE49-F238E27FC236}">
                <a16:creationId xmlns:a16="http://schemas.microsoft.com/office/drawing/2014/main" id="{A4E6045C-AC42-4E0A-ACD9-02BE11A29D70}"/>
              </a:ext>
            </a:extLst>
          </p:cNvPr>
          <p:cNvSpPr/>
          <p:nvPr/>
        </p:nvSpPr>
        <p:spPr>
          <a:xfrm>
            <a:off x="6671904" y="5273275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Lágrima 33">
            <a:extLst>
              <a:ext uri="{FF2B5EF4-FFF2-40B4-BE49-F238E27FC236}">
                <a16:creationId xmlns:a16="http://schemas.microsoft.com/office/drawing/2014/main" id="{9ECB52F5-2CD8-4B67-BFF1-E701394E5DAC}"/>
              </a:ext>
            </a:extLst>
          </p:cNvPr>
          <p:cNvSpPr/>
          <p:nvPr/>
        </p:nvSpPr>
        <p:spPr>
          <a:xfrm>
            <a:off x="6640154" y="5858745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rapecio 34">
            <a:extLst>
              <a:ext uri="{FF2B5EF4-FFF2-40B4-BE49-F238E27FC236}">
                <a16:creationId xmlns:a16="http://schemas.microsoft.com/office/drawing/2014/main" id="{DE41761F-6B66-4367-A653-5515C77D8C6A}"/>
              </a:ext>
            </a:extLst>
          </p:cNvPr>
          <p:cNvSpPr/>
          <p:nvPr/>
        </p:nvSpPr>
        <p:spPr>
          <a:xfrm>
            <a:off x="4377330" y="372419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una sola esquina cortada 35">
            <a:extLst>
              <a:ext uri="{FF2B5EF4-FFF2-40B4-BE49-F238E27FC236}">
                <a16:creationId xmlns:a16="http://schemas.microsoft.com/office/drawing/2014/main" id="{3D63C90C-B837-4209-8555-0AB420538264}"/>
              </a:ext>
            </a:extLst>
          </p:cNvPr>
          <p:cNvSpPr/>
          <p:nvPr/>
        </p:nvSpPr>
        <p:spPr>
          <a:xfrm>
            <a:off x="1869715" y="227448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Servidor_TCP.ino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0DD4B827-5E61-4C3E-88DB-6A6E07432C5F}"/>
              </a:ext>
            </a:extLst>
          </p:cNvPr>
          <p:cNvSpPr/>
          <p:nvPr/>
        </p:nvSpPr>
        <p:spPr>
          <a:xfrm>
            <a:off x="2064866" y="5428671"/>
            <a:ext cx="2392041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Save_capture.cpp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una sola esquina cortada 37">
            <a:extLst>
              <a:ext uri="{FF2B5EF4-FFF2-40B4-BE49-F238E27FC236}">
                <a16:creationId xmlns:a16="http://schemas.microsoft.com/office/drawing/2014/main" id="{536E194D-596B-4557-A9AD-2838E3C8348A}"/>
              </a:ext>
            </a:extLst>
          </p:cNvPr>
          <p:cNvSpPr/>
          <p:nvPr/>
        </p:nvSpPr>
        <p:spPr>
          <a:xfrm>
            <a:off x="2220114" y="6134288"/>
            <a:ext cx="2081543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73184BA-B4E5-4C85-B617-C7A19030B10D}"/>
              </a:ext>
            </a:extLst>
          </p:cNvPr>
          <p:cNvCxnSpPr>
            <a:stCxn id="37" idx="1"/>
            <a:endCxn id="38" idx="3"/>
          </p:cNvCxnSpPr>
          <p:nvPr/>
        </p:nvCxnSpPr>
        <p:spPr>
          <a:xfrm flipH="1">
            <a:off x="3260886" y="5963699"/>
            <a:ext cx="1" cy="1705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8F65CF2-E76C-4541-92C3-AC38A9EAD35E}"/>
              </a:ext>
            </a:extLst>
          </p:cNvPr>
          <p:cNvCxnSpPr>
            <a:cxnSpLocks/>
            <a:stCxn id="38" idx="0"/>
            <a:endCxn id="34" idx="4"/>
          </p:cNvCxnSpPr>
          <p:nvPr/>
        </p:nvCxnSpPr>
        <p:spPr>
          <a:xfrm flipV="1">
            <a:off x="4301657" y="6124493"/>
            <a:ext cx="2338497" cy="277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716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2.2.7 Recepción de los eventos de los dispositivos HID por Arduino Leonardo (</a:t>
            </a:r>
            <a:r>
              <a:rPr lang="es-ES" sz="2400" i="1" dirty="0" err="1">
                <a:latin typeface="Century" panose="02040604050505020304" pitchFamily="18" charset="0"/>
              </a:rPr>
              <a:t>Servidor_TCP.ino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FE1218E-2F41-4EF1-AEB6-30C9F0587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865972"/>
              </p:ext>
            </p:extLst>
          </p:nvPr>
        </p:nvGraphicFramePr>
        <p:xfrm>
          <a:off x="2260979" y="3558309"/>
          <a:ext cx="6119488" cy="596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936">
                  <a:extLst>
                    <a:ext uri="{9D8B030D-6E8A-4147-A177-3AD203B41FA5}">
                      <a16:colId xmlns:a16="http://schemas.microsoft.com/office/drawing/2014/main" val="1699538638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1668862578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388594103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89376676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4237886667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253436719"/>
                    </a:ext>
                  </a:extLst>
                </a:gridCol>
                <a:gridCol w="721486">
                  <a:extLst>
                    <a:ext uri="{9D8B030D-6E8A-4147-A177-3AD203B41FA5}">
                      <a16:colId xmlns:a16="http://schemas.microsoft.com/office/drawing/2014/main" val="2919806194"/>
                    </a:ext>
                  </a:extLst>
                </a:gridCol>
                <a:gridCol w="808386">
                  <a:extLst>
                    <a:ext uri="{9D8B030D-6E8A-4147-A177-3AD203B41FA5}">
                      <a16:colId xmlns:a16="http://schemas.microsoft.com/office/drawing/2014/main" val="1632677416"/>
                    </a:ext>
                  </a:extLst>
                </a:gridCol>
              </a:tblGrid>
              <a:tr h="5968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042569"/>
                  </a:ext>
                </a:extLst>
              </a:tr>
            </a:tbl>
          </a:graphicData>
        </a:graphic>
      </p:graphicFrame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D7C73AA9-2FC4-4F40-B0E3-CD53162ACE07}"/>
              </a:ext>
            </a:extLst>
          </p:cNvPr>
          <p:cNvCxnSpPr>
            <a:cxnSpLocks/>
          </p:cNvCxnSpPr>
          <p:nvPr/>
        </p:nvCxnSpPr>
        <p:spPr>
          <a:xfrm rot="5400000">
            <a:off x="1971284" y="4180705"/>
            <a:ext cx="794452" cy="534058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789F30-1FC2-4260-83FA-ED8C47023ADA}"/>
              </a:ext>
            </a:extLst>
          </p:cNvPr>
          <p:cNvSpPr txBox="1"/>
          <p:nvPr/>
        </p:nvSpPr>
        <p:spPr>
          <a:xfrm>
            <a:off x="1573733" y="4803490"/>
            <a:ext cx="416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latin typeface="Century" panose="02040604050505020304" pitchFamily="18" charset="0"/>
              </a:rPr>
              <a:t>Buf</a:t>
            </a:r>
            <a:r>
              <a:rPr lang="es-ES" sz="2800" dirty="0">
                <a:latin typeface="Century" panose="02040604050505020304" pitchFamily="18" charset="0"/>
              </a:rPr>
              <a:t>[0] = </a:t>
            </a:r>
            <a:r>
              <a:rPr lang="es-ES" sz="2800" dirty="0" err="1">
                <a:latin typeface="Century" panose="02040604050505020304" pitchFamily="18" charset="0"/>
              </a:rPr>
              <a:t>cliente.read</a:t>
            </a:r>
            <a:r>
              <a:rPr lang="es-ES" sz="2800" dirty="0">
                <a:latin typeface="Century" panose="02040604050505020304" pitchFamily="18" charset="0"/>
              </a:rPr>
              <a:t>()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7B4E4F3-07DD-49CD-AD58-45472D6112B6}"/>
              </a:ext>
            </a:extLst>
          </p:cNvPr>
          <p:cNvSpPr txBox="1"/>
          <p:nvPr/>
        </p:nvSpPr>
        <p:spPr>
          <a:xfrm>
            <a:off x="6886565" y="4813375"/>
            <a:ext cx="1493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latin typeface="Century" panose="02040604050505020304" pitchFamily="18" charset="0"/>
              </a:rPr>
              <a:t>Buf</a:t>
            </a:r>
            <a:r>
              <a:rPr lang="es-ES" sz="2800" dirty="0">
                <a:latin typeface="Century" panose="02040604050505020304" pitchFamily="18" charset="0"/>
              </a:rPr>
              <a:t>[7]</a:t>
            </a:r>
          </a:p>
        </p:txBody>
      </p: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32B4C976-36F2-4DAA-8C14-EE314F593176}"/>
              </a:ext>
            </a:extLst>
          </p:cNvPr>
          <p:cNvCxnSpPr>
            <a:cxnSpLocks/>
          </p:cNvCxnSpPr>
          <p:nvPr/>
        </p:nvCxnSpPr>
        <p:spPr>
          <a:xfrm rot="5400000">
            <a:off x="7346243" y="4195097"/>
            <a:ext cx="748307" cy="45913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circular 15">
            <a:extLst>
              <a:ext uri="{FF2B5EF4-FFF2-40B4-BE49-F238E27FC236}">
                <a16:creationId xmlns:a16="http://schemas.microsoft.com/office/drawing/2014/main" id="{CDA78F08-1132-4601-8347-F4F20AF92ED8}"/>
              </a:ext>
            </a:extLst>
          </p:cNvPr>
          <p:cNvSpPr/>
          <p:nvPr/>
        </p:nvSpPr>
        <p:spPr>
          <a:xfrm>
            <a:off x="2579030" y="3206500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Flecha: circular 20">
            <a:extLst>
              <a:ext uri="{FF2B5EF4-FFF2-40B4-BE49-F238E27FC236}">
                <a16:creationId xmlns:a16="http://schemas.microsoft.com/office/drawing/2014/main" id="{A0F7B923-781F-4B2B-9F08-9ABB172AAC6A}"/>
              </a:ext>
            </a:extLst>
          </p:cNvPr>
          <p:cNvSpPr/>
          <p:nvPr/>
        </p:nvSpPr>
        <p:spPr>
          <a:xfrm>
            <a:off x="3321442" y="3206499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2" name="Flecha: circular 21">
            <a:extLst>
              <a:ext uri="{FF2B5EF4-FFF2-40B4-BE49-F238E27FC236}">
                <a16:creationId xmlns:a16="http://schemas.microsoft.com/office/drawing/2014/main" id="{E586C46E-190D-4D39-AD2E-0617230660DB}"/>
              </a:ext>
            </a:extLst>
          </p:cNvPr>
          <p:cNvSpPr/>
          <p:nvPr/>
        </p:nvSpPr>
        <p:spPr>
          <a:xfrm>
            <a:off x="4096896" y="3206498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Flecha: circular 22">
            <a:extLst>
              <a:ext uri="{FF2B5EF4-FFF2-40B4-BE49-F238E27FC236}">
                <a16:creationId xmlns:a16="http://schemas.microsoft.com/office/drawing/2014/main" id="{C4EBB203-7C6B-463F-976C-BEEC62B58912}"/>
              </a:ext>
            </a:extLst>
          </p:cNvPr>
          <p:cNvSpPr/>
          <p:nvPr/>
        </p:nvSpPr>
        <p:spPr>
          <a:xfrm>
            <a:off x="4874011" y="3206498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Flecha: circular 23">
            <a:extLst>
              <a:ext uri="{FF2B5EF4-FFF2-40B4-BE49-F238E27FC236}">
                <a16:creationId xmlns:a16="http://schemas.microsoft.com/office/drawing/2014/main" id="{FD948647-055A-4B1A-8C27-EDD8C8200130}"/>
              </a:ext>
            </a:extLst>
          </p:cNvPr>
          <p:cNvSpPr/>
          <p:nvPr/>
        </p:nvSpPr>
        <p:spPr>
          <a:xfrm>
            <a:off x="5649109" y="3206498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Flecha: circular 24">
            <a:extLst>
              <a:ext uri="{FF2B5EF4-FFF2-40B4-BE49-F238E27FC236}">
                <a16:creationId xmlns:a16="http://schemas.microsoft.com/office/drawing/2014/main" id="{9E34C153-5AD5-4E16-AF6D-D2C1EC746902}"/>
              </a:ext>
            </a:extLst>
          </p:cNvPr>
          <p:cNvSpPr/>
          <p:nvPr/>
        </p:nvSpPr>
        <p:spPr>
          <a:xfrm>
            <a:off x="6397749" y="3199222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Flecha: circular 25">
            <a:extLst>
              <a:ext uri="{FF2B5EF4-FFF2-40B4-BE49-F238E27FC236}">
                <a16:creationId xmlns:a16="http://schemas.microsoft.com/office/drawing/2014/main" id="{0C9F8EBC-AC2D-4331-BB75-34A56D6B875D}"/>
              </a:ext>
            </a:extLst>
          </p:cNvPr>
          <p:cNvSpPr/>
          <p:nvPr/>
        </p:nvSpPr>
        <p:spPr>
          <a:xfrm>
            <a:off x="7140161" y="3199221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6379D0F-8456-495B-89BD-63CB131761E4}"/>
              </a:ext>
            </a:extLst>
          </p:cNvPr>
          <p:cNvSpPr/>
          <p:nvPr/>
        </p:nvSpPr>
        <p:spPr>
          <a:xfrm>
            <a:off x="8560908" y="4129456"/>
            <a:ext cx="314138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[7]=='R')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for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(i=6; i&gt;=0; i--)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[i]==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raton.x_plus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[p])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cont1++;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(cont1==7)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    A= (510/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sensitivity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    B=0;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  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Serial.println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("A");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3146345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Resumen general del procedimiento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A61444-480D-4DEA-B9F3-9ADC70D3EC68}"/>
              </a:ext>
            </a:extLst>
          </p:cNvPr>
          <p:cNvSpPr txBox="1"/>
          <p:nvPr/>
        </p:nvSpPr>
        <p:spPr>
          <a:xfrm>
            <a:off x="1882859" y="2286665"/>
            <a:ext cx="4735567" cy="31700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i="1" dirty="0">
                <a:latin typeface="Century" panose="02040604050505020304" pitchFamily="18" charset="0"/>
              </a:rPr>
              <a:t>Simulación de teclas y movimientos del ratón (</a:t>
            </a:r>
            <a:r>
              <a:rPr lang="es-ES" sz="4000" i="1" dirty="0" err="1">
                <a:latin typeface="Century" panose="02040604050505020304" pitchFamily="18" charset="0"/>
              </a:rPr>
              <a:t>Servidor_TCP.ino</a:t>
            </a:r>
            <a:r>
              <a:rPr lang="es-ES" sz="4000" i="1" dirty="0">
                <a:latin typeface="Century" panose="02040604050505020304" pitchFamily="18" charset="0"/>
              </a:rPr>
              <a:t>)</a:t>
            </a:r>
            <a:endParaRPr lang="en-US" sz="4000" i="1" dirty="0">
              <a:latin typeface="Century" panose="02040604050505020304" pitchFamily="18" charset="0"/>
            </a:endParaRPr>
          </a:p>
        </p:txBody>
      </p:sp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C9349887-6DD5-48E7-B5CA-A655E4B3220F}"/>
              </a:ext>
            </a:extLst>
          </p:cNvPr>
          <p:cNvGraphicFramePr/>
          <p:nvPr>
            <p:extLst/>
          </p:nvPr>
        </p:nvGraphicFramePr>
        <p:xfrm>
          <a:off x="6009503" y="2703772"/>
          <a:ext cx="4478247" cy="3965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0A1D5670-2F46-431C-BECB-7FA3C7F1A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197460"/>
              </p:ext>
            </p:extLst>
          </p:nvPr>
        </p:nvGraphicFramePr>
        <p:xfrm>
          <a:off x="6879248" y="1033972"/>
          <a:ext cx="5078290" cy="36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6" name="Diagram group">
            <a:extLst>
              <a:ext uri="{FF2B5EF4-FFF2-40B4-BE49-F238E27FC236}">
                <a16:creationId xmlns:a16="http://schemas.microsoft.com/office/drawing/2014/main" id="{9B756CE9-A6AD-4759-A3A9-9A72BDFD54A7}"/>
              </a:ext>
            </a:extLst>
          </p:cNvPr>
          <p:cNvGrpSpPr/>
          <p:nvPr/>
        </p:nvGrpSpPr>
        <p:grpSpPr>
          <a:xfrm>
            <a:off x="9880671" y="659851"/>
            <a:ext cx="1225654" cy="1224130"/>
            <a:chOff x="2104066" y="2131662"/>
            <a:chExt cx="1532005" cy="1532005"/>
          </a:xfrm>
          <a:solidFill>
            <a:srgbClr val="FF66FF"/>
          </a:solidFill>
          <a:scene3d>
            <a:camera prst="isometricOffAxis2Left" zoom="95000">
              <a:rot lat="1080000" lon="1560000" rev="20999999"/>
            </a:camera>
            <a:lightRig rig="flat" dir="t"/>
          </a:scene3d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6B9CB7A-4932-4AAA-92E5-411CA378E086}"/>
                </a:ext>
              </a:extLst>
            </p:cNvPr>
            <p:cNvGrpSpPr/>
            <p:nvPr/>
          </p:nvGrpSpPr>
          <p:grpSpPr>
            <a:xfrm>
              <a:off x="2104066" y="2131662"/>
              <a:ext cx="1532005" cy="1532005"/>
              <a:chOff x="2104066" y="2131662"/>
              <a:chExt cx="1532005" cy="1532005"/>
            </a:xfrm>
            <a:grpFill/>
            <a:scene3d>
              <a:camera prst="isometricOffAxis2Left" zoom="95000">
                <a:rot lat="1080000" lon="1560000" rev="20999999"/>
              </a:camera>
              <a:lightRig rig="flat" dir="t"/>
            </a:scene3d>
          </p:grpSpPr>
          <p:sp>
            <p:nvSpPr>
              <p:cNvPr id="19" name="Forma 18">
                <a:extLst>
                  <a:ext uri="{FF2B5EF4-FFF2-40B4-BE49-F238E27FC236}">
                    <a16:creationId xmlns:a16="http://schemas.microsoft.com/office/drawing/2014/main" id="{1451F366-694C-40ED-8C53-7389705E68D7}"/>
                  </a:ext>
                </a:extLst>
              </p:cNvPr>
              <p:cNvSpPr/>
              <p:nvPr/>
            </p:nvSpPr>
            <p:spPr>
              <a:xfrm>
                <a:off x="2104066" y="2131662"/>
                <a:ext cx="1532005" cy="1532005"/>
              </a:xfrm>
              <a:prstGeom prst="gear6">
                <a:avLst/>
              </a:prstGeom>
              <a:grpFill/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3379271"/>
                  <a:satOff val="-8710"/>
                  <a:lumOff val="-5883"/>
                  <a:alphaOff val="0"/>
                </a:schemeClr>
              </a:fillRef>
              <a:effectRef idx="0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Forma 4">
                <a:extLst>
                  <a:ext uri="{FF2B5EF4-FFF2-40B4-BE49-F238E27FC236}">
                    <a16:creationId xmlns:a16="http://schemas.microsoft.com/office/drawing/2014/main" id="{1A01A9DC-06D3-45D0-83E7-69B50C21423A}"/>
                  </a:ext>
                </a:extLst>
              </p:cNvPr>
              <p:cNvSpPr txBox="1"/>
              <p:nvPr/>
            </p:nvSpPr>
            <p:spPr>
              <a:xfrm>
                <a:off x="2489753" y="2519680"/>
                <a:ext cx="760631" cy="755969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s-ES" sz="4500" kern="1200" dirty="0"/>
              </a:p>
            </p:txBody>
          </p:sp>
        </p:grp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2590AED-E2FC-40FD-B178-D4ADCFBE4585}"/>
              </a:ext>
            </a:extLst>
          </p:cNvPr>
          <p:cNvSpPr txBox="1"/>
          <p:nvPr/>
        </p:nvSpPr>
        <p:spPr>
          <a:xfrm>
            <a:off x="9636530" y="900068"/>
            <a:ext cx="1905639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Century" panose="02040604050505020304" pitchFamily="18" charset="0"/>
              </a:rPr>
              <a:t>Simulació</a:t>
            </a:r>
            <a:r>
              <a:rPr lang="es-ES" dirty="0">
                <a:latin typeface="Century" panose="02040604050505020304" pitchFamily="18" charset="0"/>
              </a:rPr>
              <a:t> de </a:t>
            </a:r>
            <a:r>
              <a:rPr lang="es-ES" dirty="0" err="1">
                <a:latin typeface="Century" panose="02040604050505020304" pitchFamily="18" charset="0"/>
              </a:rPr>
              <a:t>pulsanciones</a:t>
            </a:r>
            <a:endParaRPr lang="es-E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86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A02FF3-BBD5-40D6-802D-23C8FD93F57B}"/>
              </a:ext>
            </a:extLst>
          </p:cNvPr>
          <p:cNvSpPr/>
          <p:nvPr/>
        </p:nvSpPr>
        <p:spPr>
          <a:xfrm>
            <a:off x="1572661" y="2018417"/>
            <a:ext cx="2868804" cy="11061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2.2.2   Resumen general del software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F8EC049-598A-4525-B848-A3C0451E8D04}"/>
              </a:ext>
            </a:extLst>
          </p:cNvPr>
          <p:cNvCxnSpPr/>
          <p:nvPr/>
        </p:nvCxnSpPr>
        <p:spPr>
          <a:xfrm flipH="1">
            <a:off x="10021210" y="2299253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68D78FF-CA87-4459-A1A9-602D7ED32C2D}"/>
              </a:ext>
            </a:extLst>
          </p:cNvPr>
          <p:cNvCxnSpPr/>
          <p:nvPr/>
        </p:nvCxnSpPr>
        <p:spPr>
          <a:xfrm flipH="1" flipV="1">
            <a:off x="10023750" y="2636438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37D20B-79E0-4652-87AF-C5FF80180A9A}"/>
              </a:ext>
            </a:extLst>
          </p:cNvPr>
          <p:cNvCxnSpPr/>
          <p:nvPr/>
        </p:nvCxnSpPr>
        <p:spPr>
          <a:xfrm flipH="1">
            <a:off x="8161295" y="2598338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1BD39-A79B-4FD4-A62C-8F97DFC44EDC}"/>
              </a:ext>
            </a:extLst>
          </p:cNvPr>
          <p:cNvCxnSpPr/>
          <p:nvPr/>
        </p:nvCxnSpPr>
        <p:spPr>
          <a:xfrm flipH="1">
            <a:off x="6246135" y="2609133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D94FDDF-2C68-4200-A156-3E7E1E84C067}"/>
              </a:ext>
            </a:extLst>
          </p:cNvPr>
          <p:cNvCxnSpPr/>
          <p:nvPr/>
        </p:nvCxnSpPr>
        <p:spPr>
          <a:xfrm flipH="1">
            <a:off x="4282715" y="256658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FAF8B7-5C59-4D7E-AACC-326F4764D4CC}"/>
              </a:ext>
            </a:extLst>
          </p:cNvPr>
          <p:cNvCxnSpPr/>
          <p:nvPr/>
        </p:nvCxnSpPr>
        <p:spPr>
          <a:xfrm>
            <a:off x="8606114" y="5437105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4FEB14-8670-4C35-B167-844021E19FCF}"/>
              </a:ext>
            </a:extLst>
          </p:cNvPr>
          <p:cNvCxnSpPr/>
          <p:nvPr/>
        </p:nvCxnSpPr>
        <p:spPr>
          <a:xfrm flipV="1">
            <a:off x="8576904" y="5500605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24A00A-812E-4465-82DE-5A264E901C60}"/>
              </a:ext>
            </a:extLst>
          </p:cNvPr>
          <p:cNvCxnSpPr/>
          <p:nvPr/>
        </p:nvCxnSpPr>
        <p:spPr>
          <a:xfrm flipH="1" flipV="1">
            <a:off x="8323539" y="4852905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ABE69F-DB45-4A7C-8F67-11FF9242AA34}"/>
              </a:ext>
            </a:extLst>
          </p:cNvPr>
          <p:cNvCxnSpPr>
            <a:cxnSpLocks/>
            <a:stCxn id="32" idx="1"/>
            <a:endCxn id="28" idx="0"/>
          </p:cNvCxnSpPr>
          <p:nvPr/>
        </p:nvCxnSpPr>
        <p:spPr>
          <a:xfrm flipH="1">
            <a:off x="5711465" y="4873543"/>
            <a:ext cx="14777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1268814-A9F8-4AB7-84C0-152ABBFD2062}"/>
              </a:ext>
            </a:extLst>
          </p:cNvPr>
          <p:cNvCxnSpPr>
            <a:cxnSpLocks/>
            <a:stCxn id="28" idx="3"/>
            <a:endCxn id="35" idx="2"/>
          </p:cNvCxnSpPr>
          <p:nvPr/>
        </p:nvCxnSpPr>
        <p:spPr>
          <a:xfrm flipV="1">
            <a:off x="4988518" y="4149008"/>
            <a:ext cx="0" cy="299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493C0E-4809-44F2-A47A-6E286AC30708}"/>
              </a:ext>
            </a:extLst>
          </p:cNvPr>
          <p:cNvCxnSpPr/>
          <p:nvPr/>
        </p:nvCxnSpPr>
        <p:spPr>
          <a:xfrm flipV="1">
            <a:off x="4964705" y="2997118"/>
            <a:ext cx="571500" cy="723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17CA4F8E-9C1E-4CB4-8518-6B8579689BA1}"/>
              </a:ext>
            </a:extLst>
          </p:cNvPr>
          <p:cNvSpPr/>
          <p:nvPr/>
        </p:nvSpPr>
        <p:spPr>
          <a:xfrm>
            <a:off x="8732795" y="2147488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1DF5E5EB-2CB7-44F4-8CA6-A8AEC8F48DA7}"/>
              </a:ext>
            </a:extLst>
          </p:cNvPr>
          <p:cNvSpPr/>
          <p:nvPr/>
        </p:nvSpPr>
        <p:spPr>
          <a:xfrm>
            <a:off x="9169358" y="5071345"/>
            <a:ext cx="2161099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0C791252-1445-4869-B7FC-E19CF1E89E38}"/>
              </a:ext>
            </a:extLst>
          </p:cNvPr>
          <p:cNvSpPr/>
          <p:nvPr/>
        </p:nvSpPr>
        <p:spPr>
          <a:xfrm>
            <a:off x="4873265" y="211954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: una sola esquina cortada 27">
            <a:extLst>
              <a:ext uri="{FF2B5EF4-FFF2-40B4-BE49-F238E27FC236}">
                <a16:creationId xmlns:a16="http://schemas.microsoft.com/office/drawing/2014/main" id="{34EF92CE-5CE5-4DE2-8C76-71C88EC8B964}"/>
              </a:ext>
            </a:extLst>
          </p:cNvPr>
          <p:cNvSpPr/>
          <p:nvPr/>
        </p:nvSpPr>
        <p:spPr>
          <a:xfrm>
            <a:off x="4265570" y="4448410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Diagrama de flujo: conector fuera de página 28">
            <a:extLst>
              <a:ext uri="{FF2B5EF4-FFF2-40B4-BE49-F238E27FC236}">
                <a16:creationId xmlns:a16="http://schemas.microsoft.com/office/drawing/2014/main" id="{795EFAC7-C86A-465A-A313-E27963C58ED9}"/>
              </a:ext>
            </a:extLst>
          </p:cNvPr>
          <p:cNvSpPr/>
          <p:nvPr/>
        </p:nvSpPr>
        <p:spPr>
          <a:xfrm rot="5400000" flipH="1">
            <a:off x="10756857" y="1654411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Diagrama de flujo: conector fuera de página 29">
            <a:extLst>
              <a:ext uri="{FF2B5EF4-FFF2-40B4-BE49-F238E27FC236}">
                <a16:creationId xmlns:a16="http://schemas.microsoft.com/office/drawing/2014/main" id="{0E1D8D71-38B7-4E22-9B4A-60BF5D89F50F}"/>
              </a:ext>
            </a:extLst>
          </p:cNvPr>
          <p:cNvSpPr/>
          <p:nvPr/>
        </p:nvSpPr>
        <p:spPr>
          <a:xfrm rot="5400000" flipH="1">
            <a:off x="10761937" y="2188446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rapecio 30">
            <a:extLst>
              <a:ext uri="{FF2B5EF4-FFF2-40B4-BE49-F238E27FC236}">
                <a16:creationId xmlns:a16="http://schemas.microsoft.com/office/drawing/2014/main" id="{CE1D4CF2-51BE-4704-93C6-14986E608758}"/>
              </a:ext>
            </a:extLst>
          </p:cNvPr>
          <p:cNvSpPr/>
          <p:nvPr/>
        </p:nvSpPr>
        <p:spPr>
          <a:xfrm>
            <a:off x="6978925" y="240275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rapecio 31">
            <a:extLst>
              <a:ext uri="{FF2B5EF4-FFF2-40B4-BE49-F238E27FC236}">
                <a16:creationId xmlns:a16="http://schemas.microsoft.com/office/drawing/2014/main" id="{33106541-6937-4191-A702-DC071EAE1ADC}"/>
              </a:ext>
            </a:extLst>
          </p:cNvPr>
          <p:cNvSpPr/>
          <p:nvPr/>
        </p:nvSpPr>
        <p:spPr>
          <a:xfrm>
            <a:off x="7136089" y="4661135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Lágrima 32">
            <a:extLst>
              <a:ext uri="{FF2B5EF4-FFF2-40B4-BE49-F238E27FC236}">
                <a16:creationId xmlns:a16="http://schemas.microsoft.com/office/drawing/2014/main" id="{A4E6045C-AC42-4E0A-ACD9-02BE11A29D70}"/>
              </a:ext>
            </a:extLst>
          </p:cNvPr>
          <p:cNvSpPr/>
          <p:nvPr/>
        </p:nvSpPr>
        <p:spPr>
          <a:xfrm>
            <a:off x="6671904" y="5273275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Lágrima 33">
            <a:extLst>
              <a:ext uri="{FF2B5EF4-FFF2-40B4-BE49-F238E27FC236}">
                <a16:creationId xmlns:a16="http://schemas.microsoft.com/office/drawing/2014/main" id="{9ECB52F5-2CD8-4B67-BFF1-E701394E5DAC}"/>
              </a:ext>
            </a:extLst>
          </p:cNvPr>
          <p:cNvSpPr/>
          <p:nvPr/>
        </p:nvSpPr>
        <p:spPr>
          <a:xfrm>
            <a:off x="6640154" y="5858745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rapecio 34">
            <a:extLst>
              <a:ext uri="{FF2B5EF4-FFF2-40B4-BE49-F238E27FC236}">
                <a16:creationId xmlns:a16="http://schemas.microsoft.com/office/drawing/2014/main" id="{DE41761F-6B66-4367-A653-5515C77D8C6A}"/>
              </a:ext>
            </a:extLst>
          </p:cNvPr>
          <p:cNvSpPr/>
          <p:nvPr/>
        </p:nvSpPr>
        <p:spPr>
          <a:xfrm>
            <a:off x="4377330" y="372419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una sola esquina cortada 35">
            <a:extLst>
              <a:ext uri="{FF2B5EF4-FFF2-40B4-BE49-F238E27FC236}">
                <a16:creationId xmlns:a16="http://schemas.microsoft.com/office/drawing/2014/main" id="{3D63C90C-B837-4209-8555-0AB420538264}"/>
              </a:ext>
            </a:extLst>
          </p:cNvPr>
          <p:cNvSpPr/>
          <p:nvPr/>
        </p:nvSpPr>
        <p:spPr>
          <a:xfrm>
            <a:off x="1869715" y="227448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Servidor_TCP.ino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0DD4B827-5E61-4C3E-88DB-6A6E07432C5F}"/>
              </a:ext>
            </a:extLst>
          </p:cNvPr>
          <p:cNvSpPr/>
          <p:nvPr/>
        </p:nvSpPr>
        <p:spPr>
          <a:xfrm>
            <a:off x="2064866" y="5428671"/>
            <a:ext cx="2392041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Save_capture.cpp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una sola esquina cortada 37">
            <a:extLst>
              <a:ext uri="{FF2B5EF4-FFF2-40B4-BE49-F238E27FC236}">
                <a16:creationId xmlns:a16="http://schemas.microsoft.com/office/drawing/2014/main" id="{536E194D-596B-4557-A9AD-2838E3C8348A}"/>
              </a:ext>
            </a:extLst>
          </p:cNvPr>
          <p:cNvSpPr/>
          <p:nvPr/>
        </p:nvSpPr>
        <p:spPr>
          <a:xfrm>
            <a:off x="2220114" y="6134288"/>
            <a:ext cx="2081543" cy="535028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es-ES" sz="2000" b="1" i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.cpp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73184BA-B4E5-4C85-B617-C7A19030B10D}"/>
              </a:ext>
            </a:extLst>
          </p:cNvPr>
          <p:cNvCxnSpPr>
            <a:stCxn id="37" idx="1"/>
            <a:endCxn id="38" idx="3"/>
          </p:cNvCxnSpPr>
          <p:nvPr/>
        </p:nvCxnSpPr>
        <p:spPr>
          <a:xfrm flipH="1">
            <a:off x="3260886" y="5963699"/>
            <a:ext cx="1" cy="1705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8F65CF2-E76C-4541-92C3-AC38A9EAD35E}"/>
              </a:ext>
            </a:extLst>
          </p:cNvPr>
          <p:cNvCxnSpPr>
            <a:cxnSpLocks/>
            <a:stCxn id="38" idx="0"/>
            <a:endCxn id="34" idx="4"/>
          </p:cNvCxnSpPr>
          <p:nvPr/>
        </p:nvCxnSpPr>
        <p:spPr>
          <a:xfrm flipV="1">
            <a:off x="4301657" y="6124493"/>
            <a:ext cx="2338497" cy="277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090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2.2.8 Simulación de teclas y movimientos del ratón (</a:t>
            </a:r>
            <a:r>
              <a:rPr lang="es-ES" sz="2400" i="1" dirty="0" err="1">
                <a:latin typeface="Century" panose="02040604050505020304" pitchFamily="18" charset="0"/>
              </a:rPr>
              <a:t>Servidor_TCP.ino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789F30-1FC2-4260-83FA-ED8C47023ADA}"/>
              </a:ext>
            </a:extLst>
          </p:cNvPr>
          <p:cNvSpPr txBox="1"/>
          <p:nvPr/>
        </p:nvSpPr>
        <p:spPr>
          <a:xfrm>
            <a:off x="2206463" y="2904978"/>
            <a:ext cx="41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Century" panose="02040604050505020304" pitchFamily="18" charset="0"/>
              </a:rPr>
              <a:t>Keyboard.write</a:t>
            </a:r>
            <a:r>
              <a:rPr lang="es-ES" sz="2400" dirty="0">
                <a:latin typeface="Century" panose="02040604050505020304" pitchFamily="18" charset="0"/>
              </a:rPr>
              <a:t>(</a:t>
            </a:r>
            <a:r>
              <a:rPr lang="es-ES" sz="2400" dirty="0" err="1">
                <a:latin typeface="Century" panose="02040604050505020304" pitchFamily="18" charset="0"/>
              </a:rPr>
              <a:t>buf</a:t>
            </a:r>
            <a:r>
              <a:rPr lang="es-ES" sz="2400" dirty="0">
                <a:latin typeface="Century" panose="02040604050505020304" pitchFamily="18" charset="0"/>
              </a:rPr>
              <a:t>[6])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9C3BE7A-7E1E-4B38-9E82-2B04FDA8E6CE}"/>
              </a:ext>
            </a:extLst>
          </p:cNvPr>
          <p:cNvSpPr txBox="1"/>
          <p:nvPr/>
        </p:nvSpPr>
        <p:spPr>
          <a:xfrm>
            <a:off x="6642792" y="2242630"/>
            <a:ext cx="491354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entury" panose="02040604050505020304" pitchFamily="18" charset="0"/>
              </a:rPr>
              <a:t>mouse.move</a:t>
            </a:r>
            <a:r>
              <a:rPr lang="en-US" sz="2400" dirty="0">
                <a:latin typeface="Century" panose="02040604050505020304" pitchFamily="18" charset="0"/>
              </a:rPr>
              <a:t>(A,B,0)</a:t>
            </a:r>
          </a:p>
          <a:p>
            <a:r>
              <a:rPr lang="en-US" sz="2400" dirty="0" err="1">
                <a:latin typeface="Century" panose="02040604050505020304" pitchFamily="18" charset="0"/>
              </a:rPr>
              <a:t>Mouse.press</a:t>
            </a:r>
            <a:r>
              <a:rPr lang="en-US" sz="2400" dirty="0">
                <a:latin typeface="Century" panose="02040604050505020304" pitchFamily="18" charset="0"/>
              </a:rPr>
              <a:t>(MOUSE_LEFT) / </a:t>
            </a:r>
            <a:r>
              <a:rPr lang="en-US" sz="2400" dirty="0" err="1">
                <a:latin typeface="Century" panose="02040604050505020304" pitchFamily="18" charset="0"/>
              </a:rPr>
              <a:t>Mouse.press</a:t>
            </a:r>
            <a:r>
              <a:rPr lang="en-US" sz="2400" dirty="0">
                <a:latin typeface="Century" panose="02040604050505020304" pitchFamily="18" charset="0"/>
              </a:rPr>
              <a:t>(MOUSE_RIGHT)</a:t>
            </a:r>
          </a:p>
          <a:p>
            <a:r>
              <a:rPr lang="es-ES" sz="2400" dirty="0" err="1">
                <a:latin typeface="Century" panose="02040604050505020304" pitchFamily="18" charset="0"/>
              </a:rPr>
              <a:t>Mouse.release</a:t>
            </a:r>
            <a:r>
              <a:rPr lang="es-ES" sz="2400" dirty="0">
                <a:latin typeface="Century" panose="02040604050505020304" pitchFamily="18" charset="0"/>
              </a:rPr>
              <a:t>(MOUSE_LEFT)/</a:t>
            </a:r>
          </a:p>
          <a:p>
            <a:r>
              <a:rPr lang="es-ES" sz="2400" dirty="0" err="1">
                <a:latin typeface="Century" panose="02040604050505020304" pitchFamily="18" charset="0"/>
              </a:rPr>
              <a:t>Mouse.release</a:t>
            </a:r>
            <a:r>
              <a:rPr lang="es-ES" sz="2400" dirty="0">
                <a:latin typeface="Century" panose="02040604050505020304" pitchFamily="18" charset="0"/>
              </a:rPr>
              <a:t>(MOUSE_RIGHT</a:t>
            </a:r>
            <a:r>
              <a:rPr lang="es-ES" sz="2800" dirty="0">
                <a:latin typeface="Century" panose="02040604050505020304" pitchFamily="18" charset="0"/>
              </a:rPr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E4B447-B710-4109-A26C-224B32F4A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05" y="3535718"/>
            <a:ext cx="4113804" cy="308535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19198E7-D4E1-4311-8794-748A4FB699AF}"/>
              </a:ext>
            </a:extLst>
          </p:cNvPr>
          <p:cNvSpPr/>
          <p:nvPr/>
        </p:nvSpPr>
        <p:spPr>
          <a:xfrm>
            <a:off x="6856010" y="4562903"/>
            <a:ext cx="4169799" cy="200054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55A1F-DCC0-430D-AA4E-0F803931D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31" y="4974067"/>
            <a:ext cx="1276517" cy="12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4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82F0533D-6DD8-46A2-A135-5A2E2B39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726630"/>
              </p:ext>
            </p:extLst>
          </p:nvPr>
        </p:nvGraphicFramePr>
        <p:xfrm>
          <a:off x="989673" y="1046441"/>
          <a:ext cx="11213052" cy="562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EE305D12-BD26-4ABA-8570-709AE155CEC2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2.1   Hardware</a:t>
            </a:r>
          </a:p>
        </p:txBody>
      </p:sp>
    </p:spTree>
    <p:extLst>
      <p:ext uri="{BB962C8B-B14F-4D97-AF65-F5344CB8AC3E}">
        <p14:creationId xmlns:p14="http://schemas.microsoft.com/office/powerpoint/2010/main" val="2116582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3.   Conclusiones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A976D4-B4E2-41B4-B104-0EC1A8DD3EE2}"/>
              </a:ext>
            </a:extLst>
          </p:cNvPr>
          <p:cNvSpPr txBox="1"/>
          <p:nvPr/>
        </p:nvSpPr>
        <p:spPr>
          <a:xfrm>
            <a:off x="2374630" y="1885247"/>
            <a:ext cx="8696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Sensibilidad</a:t>
            </a:r>
            <a:r>
              <a:rPr lang="en-US" sz="2400" dirty="0">
                <a:latin typeface="Century" panose="02040604050505020304" pitchFamily="18" charset="0"/>
              </a:rPr>
              <a:t> del Sistema de </a:t>
            </a:r>
            <a:r>
              <a:rPr lang="en-US" sz="2400" dirty="0" err="1">
                <a:latin typeface="Century" panose="02040604050505020304" pitchFamily="18" charset="0"/>
              </a:rPr>
              <a:t>reconocimiento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frente</a:t>
            </a:r>
            <a:r>
              <a:rPr lang="en-US" sz="2400" dirty="0">
                <a:latin typeface="Century" panose="02040604050505020304" pitchFamily="18" charset="0"/>
              </a:rPr>
              <a:t> a los </a:t>
            </a:r>
            <a:r>
              <a:rPr lang="en-US" sz="2400" dirty="0" err="1">
                <a:latin typeface="Century" panose="02040604050505020304" pitchFamily="18" charset="0"/>
              </a:rPr>
              <a:t>cambios</a:t>
            </a:r>
            <a:r>
              <a:rPr lang="en-US" sz="2400" dirty="0">
                <a:latin typeface="Century" panose="02040604050505020304" pitchFamily="18" charset="0"/>
              </a:rPr>
              <a:t> de luz.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9977BBA-01FE-427F-921E-33B36B3C4579}"/>
              </a:ext>
            </a:extLst>
          </p:cNvPr>
          <p:cNvSpPr/>
          <p:nvPr/>
        </p:nvSpPr>
        <p:spPr>
          <a:xfrm>
            <a:off x="3347086" y="2978627"/>
            <a:ext cx="84675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La </a:t>
            </a:r>
            <a:r>
              <a:rPr lang="en-US" sz="2400" dirty="0" err="1">
                <a:latin typeface="Century" panose="02040604050505020304" pitchFamily="18" charset="0"/>
              </a:rPr>
              <a:t>capacidad</a:t>
            </a:r>
            <a:r>
              <a:rPr lang="en-US" sz="2400" dirty="0">
                <a:latin typeface="Century" panose="02040604050505020304" pitchFamily="18" charset="0"/>
              </a:rPr>
              <a:t> de </a:t>
            </a:r>
            <a:r>
              <a:rPr lang="en-US" sz="2400" dirty="0" err="1">
                <a:latin typeface="Century" panose="02040604050505020304" pitchFamily="18" charset="0"/>
              </a:rPr>
              <a:t>reconocimiento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depende</a:t>
            </a:r>
            <a:r>
              <a:rPr lang="en-US" sz="2400" dirty="0">
                <a:latin typeface="Century" panose="02040604050505020304" pitchFamily="18" charset="0"/>
              </a:rPr>
              <a:t> de la </a:t>
            </a:r>
            <a:r>
              <a:rPr lang="en-US" sz="2400" dirty="0" err="1">
                <a:latin typeface="Century" panose="02040604050505020304" pitchFamily="18" charset="0"/>
              </a:rPr>
              <a:t>calidad</a:t>
            </a:r>
            <a:r>
              <a:rPr lang="en-US" sz="2400" dirty="0">
                <a:latin typeface="Century" panose="02040604050505020304" pitchFamily="18" charset="0"/>
              </a:rPr>
              <a:t> de la </a:t>
            </a:r>
            <a:r>
              <a:rPr lang="en-US" sz="2400" dirty="0" err="1">
                <a:latin typeface="Century" panose="02040604050505020304" pitchFamily="18" charset="0"/>
              </a:rPr>
              <a:t>cámara</a:t>
            </a:r>
            <a:r>
              <a:rPr lang="en-US" sz="2400" dirty="0">
                <a:latin typeface="Century" panose="02040604050505020304" pitchFamily="18" charset="0"/>
              </a:rPr>
              <a:t>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CA26634-C46D-40D5-BF4B-4F0792B54B87}"/>
              </a:ext>
            </a:extLst>
          </p:cNvPr>
          <p:cNvSpPr/>
          <p:nvPr/>
        </p:nvSpPr>
        <p:spPr>
          <a:xfrm>
            <a:off x="5297714" y="3962738"/>
            <a:ext cx="64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Gran </a:t>
            </a:r>
            <a:r>
              <a:rPr lang="en-US" sz="2400" dirty="0" err="1">
                <a:latin typeface="Century" panose="02040604050505020304" pitchFamily="18" charset="0"/>
              </a:rPr>
              <a:t>consumo</a:t>
            </a:r>
            <a:r>
              <a:rPr lang="en-US" sz="2400" dirty="0">
                <a:latin typeface="Century" panose="02040604050505020304" pitchFamily="18" charset="0"/>
              </a:rPr>
              <a:t> de </a:t>
            </a:r>
            <a:r>
              <a:rPr lang="en-US" sz="2400" dirty="0" err="1">
                <a:latin typeface="Century" panose="02040604050505020304" pitchFamily="18" charset="0"/>
              </a:rPr>
              <a:t>energía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debido</a:t>
            </a:r>
            <a:r>
              <a:rPr lang="en-US" sz="2400" dirty="0">
                <a:latin typeface="Century" panose="02040604050505020304" pitchFamily="18" charset="0"/>
              </a:rPr>
              <a:t> al </a:t>
            </a:r>
            <a:r>
              <a:rPr lang="en-US" sz="2400" dirty="0" err="1">
                <a:latin typeface="Century" panose="02040604050505020304" pitchFamily="18" charset="0"/>
              </a:rPr>
              <a:t>procesamiento</a:t>
            </a:r>
            <a:r>
              <a:rPr lang="en-US" sz="2400" dirty="0">
                <a:latin typeface="Century" panose="02040604050505020304" pitchFamily="18" charset="0"/>
              </a:rPr>
              <a:t> de gran </a:t>
            </a:r>
            <a:r>
              <a:rPr lang="en-US" sz="2400" dirty="0" err="1">
                <a:latin typeface="Century" panose="02040604050505020304" pitchFamily="18" charset="0"/>
              </a:rPr>
              <a:t>cantidad</a:t>
            </a:r>
            <a:r>
              <a:rPr lang="en-US" sz="2400" dirty="0">
                <a:latin typeface="Century" panose="02040604050505020304" pitchFamily="18" charset="0"/>
              </a:rPr>
              <a:t> de </a:t>
            </a:r>
            <a:r>
              <a:rPr lang="en-US" sz="2400" dirty="0" err="1">
                <a:latin typeface="Century" panose="02040604050505020304" pitchFamily="18" charset="0"/>
              </a:rPr>
              <a:t>datos</a:t>
            </a:r>
            <a:endParaRPr lang="en-US" sz="2400" dirty="0">
              <a:latin typeface="Century" panose="020406040505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DB44193-0423-4FEE-A838-D7F22F89996C}"/>
              </a:ext>
            </a:extLst>
          </p:cNvPr>
          <p:cNvSpPr/>
          <p:nvPr/>
        </p:nvSpPr>
        <p:spPr>
          <a:xfrm>
            <a:off x="2143419" y="4379448"/>
            <a:ext cx="328947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Bookman Old Style" panose="02050604050505020204" pitchFamily="18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4020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pic>
        <p:nvPicPr>
          <p:cNvPr id="1026" name="Picture 2" descr="Resultado de imagen de incomodo">
            <a:extLst>
              <a:ext uri="{FF2B5EF4-FFF2-40B4-BE49-F238E27FC236}">
                <a16:creationId xmlns:a16="http://schemas.microsoft.com/office/drawing/2014/main" id="{192E6365-510B-45F0-9B93-59FF766A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557" y="1685357"/>
            <a:ext cx="5056947" cy="452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1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63E90A22-CC5F-4F91-8352-4DFBB2FFFC32}"/>
              </a:ext>
            </a:extLst>
          </p:cNvPr>
          <p:cNvSpPr/>
          <p:nvPr/>
        </p:nvSpPr>
        <p:spPr>
          <a:xfrm>
            <a:off x="4366874" y="1206296"/>
            <a:ext cx="367436" cy="29879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743F371-9916-4131-84D7-CC9D01E1A865}"/>
              </a:ext>
            </a:extLst>
          </p:cNvPr>
          <p:cNvSpPr/>
          <p:nvPr/>
        </p:nvSpPr>
        <p:spPr>
          <a:xfrm>
            <a:off x="6954703" y="1588149"/>
            <a:ext cx="3623149" cy="22672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F33780E-2AFE-409E-A832-046CB514CD67}"/>
              </a:ext>
            </a:extLst>
          </p:cNvPr>
          <p:cNvSpPr/>
          <p:nvPr/>
        </p:nvSpPr>
        <p:spPr>
          <a:xfrm>
            <a:off x="2666103" y="1588150"/>
            <a:ext cx="3623149" cy="22672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Introducción</a:t>
            </a:r>
          </a:p>
        </p:txBody>
      </p:sp>
      <p:sp>
        <p:nvSpPr>
          <p:cNvPr id="18" name="Shape 315">
            <a:extLst>
              <a:ext uri="{FF2B5EF4-FFF2-40B4-BE49-F238E27FC236}">
                <a16:creationId xmlns:a16="http://schemas.microsoft.com/office/drawing/2014/main" id="{5A023934-2122-476E-8C96-D392C4C6A079}"/>
              </a:ext>
            </a:extLst>
          </p:cNvPr>
          <p:cNvSpPr/>
          <p:nvPr/>
        </p:nvSpPr>
        <p:spPr>
          <a:xfrm>
            <a:off x="2660573" y="1508344"/>
            <a:ext cx="3776224" cy="291119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315">
            <a:extLst>
              <a:ext uri="{FF2B5EF4-FFF2-40B4-BE49-F238E27FC236}">
                <a16:creationId xmlns:a16="http://schemas.microsoft.com/office/drawing/2014/main" id="{9939FE72-2225-49CA-A9F9-BC7FA2ACD548}"/>
              </a:ext>
            </a:extLst>
          </p:cNvPr>
          <p:cNvSpPr/>
          <p:nvPr/>
        </p:nvSpPr>
        <p:spPr>
          <a:xfrm>
            <a:off x="6856010" y="1491997"/>
            <a:ext cx="3776224" cy="291119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8727F95-50A4-403A-BEBE-8A6798BFA305}"/>
              </a:ext>
            </a:extLst>
          </p:cNvPr>
          <p:cNvSpPr/>
          <p:nvPr/>
        </p:nvSpPr>
        <p:spPr>
          <a:xfrm>
            <a:off x="4639231" y="2537089"/>
            <a:ext cx="454141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rPr>
              <a:t>👆</a:t>
            </a:r>
            <a:endParaRPr lang="es-ES" dirty="0"/>
          </a:p>
        </p:txBody>
      </p:sp>
      <p:grpSp>
        <p:nvGrpSpPr>
          <p:cNvPr id="21" name="Shape 696">
            <a:extLst>
              <a:ext uri="{FF2B5EF4-FFF2-40B4-BE49-F238E27FC236}">
                <a16:creationId xmlns:a16="http://schemas.microsoft.com/office/drawing/2014/main" id="{B9B12623-6E7F-4220-A757-2FBBCC23D8B9}"/>
              </a:ext>
            </a:extLst>
          </p:cNvPr>
          <p:cNvGrpSpPr/>
          <p:nvPr/>
        </p:nvGrpSpPr>
        <p:grpSpPr>
          <a:xfrm>
            <a:off x="3229798" y="2053067"/>
            <a:ext cx="2204239" cy="1341059"/>
            <a:chOff x="1268550" y="929175"/>
            <a:chExt cx="407950" cy="497475"/>
          </a:xfrm>
          <a:solidFill>
            <a:schemeClr val="bg1"/>
          </a:solidFill>
        </p:grpSpPr>
        <p:sp>
          <p:nvSpPr>
            <p:cNvPr id="22" name="Shape 697">
              <a:extLst>
                <a:ext uri="{FF2B5EF4-FFF2-40B4-BE49-F238E27FC236}">
                  <a16:creationId xmlns:a16="http://schemas.microsoft.com/office/drawing/2014/main" id="{D439B37D-2674-48E6-930A-A690C1DBF65F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698">
              <a:extLst>
                <a:ext uri="{FF2B5EF4-FFF2-40B4-BE49-F238E27FC236}">
                  <a16:creationId xmlns:a16="http://schemas.microsoft.com/office/drawing/2014/main" id="{E1B9680C-6014-432D-BB64-7C50DB6EB2F7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699">
              <a:extLst>
                <a:ext uri="{FF2B5EF4-FFF2-40B4-BE49-F238E27FC236}">
                  <a16:creationId xmlns:a16="http://schemas.microsoft.com/office/drawing/2014/main" id="{029EBEE2-20CE-4508-A0D3-D06E32BFE2D4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Shape 363">
            <a:extLst>
              <a:ext uri="{FF2B5EF4-FFF2-40B4-BE49-F238E27FC236}">
                <a16:creationId xmlns:a16="http://schemas.microsoft.com/office/drawing/2014/main" id="{09D86BEF-81EE-44AD-BB6B-0615EDCA98C8}"/>
              </a:ext>
            </a:extLst>
          </p:cNvPr>
          <p:cNvGrpSpPr/>
          <p:nvPr/>
        </p:nvGrpSpPr>
        <p:grpSpPr>
          <a:xfrm>
            <a:off x="7518753" y="2053066"/>
            <a:ext cx="1203215" cy="1069961"/>
            <a:chOff x="1929775" y="320925"/>
            <a:chExt cx="423800" cy="372650"/>
          </a:xfrm>
        </p:grpSpPr>
        <p:sp>
          <p:nvSpPr>
            <p:cNvPr id="28" name="Shape 364">
              <a:extLst>
                <a:ext uri="{FF2B5EF4-FFF2-40B4-BE49-F238E27FC236}">
                  <a16:creationId xmlns:a16="http://schemas.microsoft.com/office/drawing/2014/main" id="{67FE5763-E09A-4603-AF0E-2F8C7FDB69BB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365">
              <a:extLst>
                <a:ext uri="{FF2B5EF4-FFF2-40B4-BE49-F238E27FC236}">
                  <a16:creationId xmlns:a16="http://schemas.microsoft.com/office/drawing/2014/main" id="{F683F656-783D-46AA-A8B8-35B4CC9200E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66">
              <a:extLst>
                <a:ext uri="{FF2B5EF4-FFF2-40B4-BE49-F238E27FC236}">
                  <a16:creationId xmlns:a16="http://schemas.microsoft.com/office/drawing/2014/main" id="{7114EEA7-F7DD-409B-B14D-29BBB7609F10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67">
              <a:extLst>
                <a:ext uri="{FF2B5EF4-FFF2-40B4-BE49-F238E27FC236}">
                  <a16:creationId xmlns:a16="http://schemas.microsoft.com/office/drawing/2014/main" id="{A40ABC29-374F-4802-B7EF-845A7B3A2E30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68">
              <a:extLst>
                <a:ext uri="{FF2B5EF4-FFF2-40B4-BE49-F238E27FC236}">
                  <a16:creationId xmlns:a16="http://schemas.microsoft.com/office/drawing/2014/main" id="{FA1759AA-2B27-4B71-90AF-A394CC6A09FC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Shape 377">
            <a:extLst>
              <a:ext uri="{FF2B5EF4-FFF2-40B4-BE49-F238E27FC236}">
                <a16:creationId xmlns:a16="http://schemas.microsoft.com/office/drawing/2014/main" id="{8B6F742B-3D6B-452C-B296-BEEBC4D5FBF5}"/>
              </a:ext>
            </a:extLst>
          </p:cNvPr>
          <p:cNvGrpSpPr/>
          <p:nvPr/>
        </p:nvGrpSpPr>
        <p:grpSpPr>
          <a:xfrm>
            <a:off x="9079910" y="1991614"/>
            <a:ext cx="1203214" cy="1544103"/>
            <a:chOff x="596350" y="929175"/>
            <a:chExt cx="407950" cy="497475"/>
          </a:xfrm>
        </p:grpSpPr>
        <p:sp>
          <p:nvSpPr>
            <p:cNvPr id="34" name="Shape 378">
              <a:extLst>
                <a:ext uri="{FF2B5EF4-FFF2-40B4-BE49-F238E27FC236}">
                  <a16:creationId xmlns:a16="http://schemas.microsoft.com/office/drawing/2014/main" id="{67286DF2-F7E3-4985-A605-76C878B62AF0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79">
              <a:extLst>
                <a:ext uri="{FF2B5EF4-FFF2-40B4-BE49-F238E27FC236}">
                  <a16:creationId xmlns:a16="http://schemas.microsoft.com/office/drawing/2014/main" id="{0CBAC894-45C0-47E2-BA3E-CF4B876DCA41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80">
              <a:extLst>
                <a:ext uri="{FF2B5EF4-FFF2-40B4-BE49-F238E27FC236}">
                  <a16:creationId xmlns:a16="http://schemas.microsoft.com/office/drawing/2014/main" id="{86C77005-5177-47BB-89E4-43003C18FC1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81">
              <a:extLst>
                <a:ext uri="{FF2B5EF4-FFF2-40B4-BE49-F238E27FC236}">
                  <a16:creationId xmlns:a16="http://schemas.microsoft.com/office/drawing/2014/main" id="{1D677143-236F-43EF-B604-458F4CDD38E3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2">
              <a:extLst>
                <a:ext uri="{FF2B5EF4-FFF2-40B4-BE49-F238E27FC236}">
                  <a16:creationId xmlns:a16="http://schemas.microsoft.com/office/drawing/2014/main" id="{3D30E244-0753-48A3-A9D6-ECDAC139BB7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83">
              <a:extLst>
                <a:ext uri="{FF2B5EF4-FFF2-40B4-BE49-F238E27FC236}">
                  <a16:creationId xmlns:a16="http://schemas.microsoft.com/office/drawing/2014/main" id="{D5D34E8B-B7B4-4F2A-A07C-2F7EB895FAEE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384">
              <a:extLst>
                <a:ext uri="{FF2B5EF4-FFF2-40B4-BE49-F238E27FC236}">
                  <a16:creationId xmlns:a16="http://schemas.microsoft.com/office/drawing/2014/main" id="{15EA5C96-0E40-404C-814A-BC83D96BAA6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Shape 357">
            <a:extLst>
              <a:ext uri="{FF2B5EF4-FFF2-40B4-BE49-F238E27FC236}">
                <a16:creationId xmlns:a16="http://schemas.microsoft.com/office/drawing/2014/main" id="{FF6C7AAF-B7CC-48B1-8130-24A7FC95119E}"/>
              </a:ext>
            </a:extLst>
          </p:cNvPr>
          <p:cNvGrpSpPr/>
          <p:nvPr/>
        </p:nvGrpSpPr>
        <p:grpSpPr>
          <a:xfrm>
            <a:off x="4457405" y="1235581"/>
            <a:ext cx="239522" cy="219559"/>
            <a:chOff x="1370225" y="386675"/>
            <a:chExt cx="284975" cy="261225"/>
          </a:xfrm>
          <a:solidFill>
            <a:schemeClr val="tx1"/>
          </a:solidFill>
        </p:grpSpPr>
        <p:sp>
          <p:nvSpPr>
            <p:cNvPr id="43" name="Shape 359">
              <a:extLst>
                <a:ext uri="{FF2B5EF4-FFF2-40B4-BE49-F238E27FC236}">
                  <a16:creationId xmlns:a16="http://schemas.microsoft.com/office/drawing/2014/main" id="{718531BC-9E1E-48F5-AF20-B8E97E26443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360">
              <a:extLst>
                <a:ext uri="{FF2B5EF4-FFF2-40B4-BE49-F238E27FC236}">
                  <a16:creationId xmlns:a16="http://schemas.microsoft.com/office/drawing/2014/main" id="{EE9F0682-AB3E-4607-A304-6EE5ECF2E394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361">
              <a:extLst>
                <a:ext uri="{FF2B5EF4-FFF2-40B4-BE49-F238E27FC236}">
                  <a16:creationId xmlns:a16="http://schemas.microsoft.com/office/drawing/2014/main" id="{4B3B4894-FE75-4081-BA83-DFA18D4C6FC9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362">
              <a:extLst>
                <a:ext uri="{FF2B5EF4-FFF2-40B4-BE49-F238E27FC236}">
                  <a16:creationId xmlns:a16="http://schemas.microsoft.com/office/drawing/2014/main" id="{84471672-EBBD-4618-8DD0-B1515EE0F9A1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" name="Imagen 50">
            <a:extLst>
              <a:ext uri="{FF2B5EF4-FFF2-40B4-BE49-F238E27FC236}">
                <a16:creationId xmlns:a16="http://schemas.microsoft.com/office/drawing/2014/main" id="{9EA37005-18BE-4CB2-9BB8-6EE61D94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82" y="3935164"/>
            <a:ext cx="3199233" cy="3199233"/>
          </a:xfrm>
          <a:prstGeom prst="rect">
            <a:avLst/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087ACD8B-FAC0-48E2-8000-F6D7A2E19F9C}"/>
              </a:ext>
            </a:extLst>
          </p:cNvPr>
          <p:cNvSpPr/>
          <p:nvPr/>
        </p:nvSpPr>
        <p:spPr>
          <a:xfrm>
            <a:off x="5038327" y="4431975"/>
            <a:ext cx="2983003" cy="779054"/>
          </a:xfrm>
          <a:prstGeom prst="rect">
            <a:avLst/>
          </a:prstGeom>
          <a:solidFill>
            <a:srgbClr val="D6264F"/>
          </a:solidFill>
          <a:ln>
            <a:solidFill>
              <a:srgbClr val="D62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7E5B10C2-DDAF-485A-B93E-7CC6B12AA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53" y="3321441"/>
            <a:ext cx="230015" cy="230015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965B0DF5-F85C-4F2A-A61A-665380338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49" y="5366003"/>
            <a:ext cx="1138393" cy="11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9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82F0533D-6DD8-46A2-A135-5A2E2B39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484801"/>
              </p:ext>
            </p:extLst>
          </p:nvPr>
        </p:nvGraphicFramePr>
        <p:xfrm>
          <a:off x="3009386" y="1692995"/>
          <a:ext cx="6725458" cy="438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584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1957E38-C7D4-47C2-98C5-5705C990D83A}"/>
              </a:ext>
            </a:extLst>
          </p:cNvPr>
          <p:cNvSpPr/>
          <p:nvPr/>
        </p:nvSpPr>
        <p:spPr>
          <a:xfrm>
            <a:off x="1759934" y="1017193"/>
            <a:ext cx="10203055" cy="592271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087ACD8B-FAC0-48E2-8000-F6D7A2E19F9C}"/>
              </a:ext>
            </a:extLst>
          </p:cNvPr>
          <p:cNvSpPr/>
          <p:nvPr/>
        </p:nvSpPr>
        <p:spPr>
          <a:xfrm>
            <a:off x="5038327" y="4431975"/>
            <a:ext cx="2983003" cy="779054"/>
          </a:xfrm>
          <a:prstGeom prst="rect">
            <a:avLst/>
          </a:prstGeom>
          <a:solidFill>
            <a:srgbClr val="D6264F"/>
          </a:solidFill>
          <a:ln>
            <a:solidFill>
              <a:srgbClr val="D62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3B286A-B632-43C0-8AE3-ED46051D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02070" y="1286655"/>
            <a:ext cx="4316710" cy="42149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2.1   Hardware</a:t>
            </a:r>
          </a:p>
        </p:txBody>
      </p:sp>
      <p:pic>
        <p:nvPicPr>
          <p:cNvPr id="47" name="Imagen 46" descr="Resultado de imagen de monitor">
            <a:extLst>
              <a:ext uri="{FF2B5EF4-FFF2-40B4-BE49-F238E27FC236}">
                <a16:creationId xmlns:a16="http://schemas.microsoft.com/office/drawing/2014/main" id="{F9B58211-6D59-4733-BBB9-017CC41F328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78" y="1881345"/>
            <a:ext cx="236029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n 47" descr="Resultado de imagen de monitor">
            <a:extLst>
              <a:ext uri="{FF2B5EF4-FFF2-40B4-BE49-F238E27FC236}">
                <a16:creationId xmlns:a16="http://schemas.microsoft.com/office/drawing/2014/main" id="{98916510-E0A4-409F-A5B2-0D29D59D9D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091" y="1759973"/>
            <a:ext cx="236029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CFAF21C-017A-484B-B5B2-803059FEA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543277" y="4078516"/>
            <a:ext cx="1085850" cy="4095750"/>
          </a:xfrm>
          <a:prstGeom prst="rect">
            <a:avLst/>
          </a:prstGeom>
        </p:spPr>
      </p:pic>
      <p:cxnSp>
        <p:nvCxnSpPr>
          <p:cNvPr id="57" name="Conector: curvado 56">
            <a:extLst>
              <a:ext uri="{FF2B5EF4-FFF2-40B4-BE49-F238E27FC236}">
                <a16:creationId xmlns:a16="http://schemas.microsoft.com/office/drawing/2014/main" id="{5950AED3-E7D3-47A2-9B3B-ED19E1C0E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49641" y="4878521"/>
            <a:ext cx="1116257" cy="417492"/>
          </a:xfrm>
          <a:prstGeom prst="curvedConnector3">
            <a:avLst>
              <a:gd name="adj1" fmla="val 50000"/>
            </a:avLst>
          </a:prstGeom>
          <a:ln w="38100">
            <a:solidFill>
              <a:srgbClr val="BC1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: curvado 69">
            <a:extLst>
              <a:ext uri="{FF2B5EF4-FFF2-40B4-BE49-F238E27FC236}">
                <a16:creationId xmlns:a16="http://schemas.microsoft.com/office/drawing/2014/main" id="{223C07F6-6272-402D-9613-6D2FAC04E7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58461" y="4534273"/>
            <a:ext cx="1200150" cy="1189879"/>
          </a:xfrm>
          <a:prstGeom prst="curvedConnector3">
            <a:avLst>
              <a:gd name="adj1" fmla="val 50000"/>
            </a:avLst>
          </a:prstGeom>
          <a:ln w="38100">
            <a:solidFill>
              <a:srgbClr val="BC1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2D497449-9AA5-4797-BFF4-9EDDA43DA8C5}"/>
              </a:ext>
            </a:extLst>
          </p:cNvPr>
          <p:cNvCxnSpPr>
            <a:cxnSpLocks/>
          </p:cNvCxnSpPr>
          <p:nvPr/>
        </p:nvCxnSpPr>
        <p:spPr>
          <a:xfrm flipH="1">
            <a:off x="4536074" y="1978991"/>
            <a:ext cx="359776" cy="611809"/>
          </a:xfrm>
          <a:prstGeom prst="straightConnector1">
            <a:avLst/>
          </a:prstGeom>
          <a:ln w="38100">
            <a:solidFill>
              <a:srgbClr val="BC1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702D34B4-D953-457E-A91E-DCFD07656D10}"/>
              </a:ext>
            </a:extLst>
          </p:cNvPr>
          <p:cNvCxnSpPr>
            <a:cxnSpLocks/>
          </p:cNvCxnSpPr>
          <p:nvPr/>
        </p:nvCxnSpPr>
        <p:spPr>
          <a:xfrm>
            <a:off x="8753476" y="1997869"/>
            <a:ext cx="583615" cy="440531"/>
          </a:xfrm>
          <a:prstGeom prst="straightConnector1">
            <a:avLst/>
          </a:prstGeom>
          <a:ln w="38100">
            <a:solidFill>
              <a:srgbClr val="D62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82F0533D-6DD8-46A2-A135-5A2E2B39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143219"/>
              </p:ext>
            </p:extLst>
          </p:nvPr>
        </p:nvGraphicFramePr>
        <p:xfrm>
          <a:off x="989673" y="1046441"/>
          <a:ext cx="11213052" cy="562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EE305D12-BD26-4ABA-8570-709AE155CEC2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2.1   Hardware</a:t>
            </a:r>
          </a:p>
        </p:txBody>
      </p:sp>
    </p:spTree>
    <p:extLst>
      <p:ext uri="{BB962C8B-B14F-4D97-AF65-F5344CB8AC3E}">
        <p14:creationId xmlns:p14="http://schemas.microsoft.com/office/powerpoint/2010/main" val="390691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CFE9340D-8FFC-4656-A421-2BCECAB252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539570"/>
              </p:ext>
            </p:extLst>
          </p:nvPr>
        </p:nvGraphicFramePr>
        <p:xfrm>
          <a:off x="1195503" y="2892456"/>
          <a:ext cx="4478247" cy="3965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5" name="Diagrama 44">
            <a:extLst>
              <a:ext uri="{FF2B5EF4-FFF2-40B4-BE49-F238E27FC236}">
                <a16:creationId xmlns:a16="http://schemas.microsoft.com/office/drawing/2014/main" id="{B330BBA7-E4B7-4743-8339-7A74E0F2E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4002304"/>
              </p:ext>
            </p:extLst>
          </p:nvPr>
        </p:nvGraphicFramePr>
        <p:xfrm>
          <a:off x="2065248" y="1222656"/>
          <a:ext cx="5078290" cy="36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1AEB7A63-7414-4973-9333-89D10A342DB3}"/>
              </a:ext>
            </a:extLst>
          </p:cNvPr>
          <p:cNvSpPr txBox="1"/>
          <p:nvPr/>
        </p:nvSpPr>
        <p:spPr>
          <a:xfrm>
            <a:off x="2202859" y="4547815"/>
            <a:ext cx="1519311" cy="369332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dirty="0">
                <a:latin typeface="Century" panose="02040604050505020304" pitchFamily="18" charset="0"/>
              </a:rPr>
              <a:t>Calibración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42D859A-8D1A-436D-B873-CA1AC9A8FD74}"/>
              </a:ext>
            </a:extLst>
          </p:cNvPr>
          <p:cNvSpPr txBox="1"/>
          <p:nvPr/>
        </p:nvSpPr>
        <p:spPr>
          <a:xfrm>
            <a:off x="2782477" y="3550079"/>
            <a:ext cx="1905639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" panose="02040604050505020304" pitchFamily="18" charset="0"/>
              </a:rPr>
              <a:t>Reconocimiento ocular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F59AEB4-3DC4-4F76-9E11-36EF0E4B3C80}"/>
              </a:ext>
            </a:extLst>
          </p:cNvPr>
          <p:cNvSpPr txBox="1"/>
          <p:nvPr/>
        </p:nvSpPr>
        <p:spPr>
          <a:xfrm>
            <a:off x="4152774" y="3308625"/>
            <a:ext cx="1364503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" panose="02040604050505020304" pitchFamily="18" charset="0"/>
              </a:rPr>
              <a:t>Selección de la IP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4C061DB-2A73-438F-9A3F-7990046AB088}"/>
              </a:ext>
            </a:extLst>
          </p:cNvPr>
          <p:cNvSpPr txBox="1"/>
          <p:nvPr/>
        </p:nvSpPr>
        <p:spPr>
          <a:xfrm>
            <a:off x="3954641" y="1718260"/>
            <a:ext cx="1905639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" panose="02040604050505020304" pitchFamily="18" charset="0"/>
              </a:rPr>
              <a:t>Recepción de eventos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6A45BB5-09EB-4B4B-B7C8-F6DF454F65CD}"/>
              </a:ext>
            </a:extLst>
          </p:cNvPr>
          <p:cNvSpPr/>
          <p:nvPr/>
        </p:nvSpPr>
        <p:spPr>
          <a:xfrm>
            <a:off x="7729438" y="1955409"/>
            <a:ext cx="4228099" cy="422464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Resultado de imagen de gif mecanismo">
            <a:extLst>
              <a:ext uri="{FF2B5EF4-FFF2-40B4-BE49-F238E27FC236}">
                <a16:creationId xmlns:a16="http://schemas.microsoft.com/office/drawing/2014/main" id="{17D6968C-D969-435F-8C0D-15B6A312DD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078" y="2505385"/>
            <a:ext cx="3614633" cy="322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EADB8C19-70F2-4F6C-AD90-D9E11F61A698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24B92C9-97DD-404B-8B31-A4B8DF10A91E}"/>
              </a:ext>
            </a:extLst>
          </p:cNvPr>
          <p:cNvSpPr txBox="1"/>
          <p:nvPr/>
        </p:nvSpPr>
        <p:spPr>
          <a:xfrm>
            <a:off x="5069835" y="2693403"/>
            <a:ext cx="1905639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" panose="02040604050505020304" pitchFamily="18" charset="0"/>
              </a:rPr>
              <a:t>Envío de eventos</a:t>
            </a:r>
          </a:p>
        </p:txBody>
      </p:sp>
      <p:grpSp>
        <p:nvGrpSpPr>
          <p:cNvPr id="57" name="Diagram group">
            <a:extLst>
              <a:ext uri="{FF2B5EF4-FFF2-40B4-BE49-F238E27FC236}">
                <a16:creationId xmlns:a16="http://schemas.microsoft.com/office/drawing/2014/main" id="{ADE89BCC-D648-4245-8AD5-8A4C54E7A07E}"/>
              </a:ext>
            </a:extLst>
          </p:cNvPr>
          <p:cNvGrpSpPr/>
          <p:nvPr/>
        </p:nvGrpSpPr>
        <p:grpSpPr>
          <a:xfrm>
            <a:off x="5066671" y="848535"/>
            <a:ext cx="1225654" cy="1224130"/>
            <a:chOff x="2104066" y="2131662"/>
            <a:chExt cx="1532005" cy="1532005"/>
          </a:xfrm>
          <a:solidFill>
            <a:srgbClr val="FF66FF"/>
          </a:solidFill>
          <a:scene3d>
            <a:camera prst="isometricOffAxis2Left" zoom="95000">
              <a:rot lat="1080000" lon="1560000" rev="20999999"/>
            </a:camera>
            <a:lightRig rig="flat" dir="t"/>
          </a:scene3d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5C234C84-8C03-43E2-9616-0A79471A76AB}"/>
                </a:ext>
              </a:extLst>
            </p:cNvPr>
            <p:cNvGrpSpPr/>
            <p:nvPr/>
          </p:nvGrpSpPr>
          <p:grpSpPr>
            <a:xfrm>
              <a:off x="2104066" y="2131662"/>
              <a:ext cx="1532005" cy="1532005"/>
              <a:chOff x="2104066" y="2131662"/>
              <a:chExt cx="1532005" cy="1532005"/>
            </a:xfrm>
            <a:grpFill/>
            <a:scene3d>
              <a:camera prst="isometricOffAxis2Left" zoom="95000">
                <a:rot lat="1080000" lon="1560000" rev="20999999"/>
              </a:camera>
              <a:lightRig rig="flat" dir="t"/>
            </a:scene3d>
          </p:grpSpPr>
          <p:sp>
            <p:nvSpPr>
              <p:cNvPr id="59" name="Forma 58">
                <a:extLst>
                  <a:ext uri="{FF2B5EF4-FFF2-40B4-BE49-F238E27FC236}">
                    <a16:creationId xmlns:a16="http://schemas.microsoft.com/office/drawing/2014/main" id="{78078A1B-0CEC-4981-8FD8-998F7F200D31}"/>
                  </a:ext>
                </a:extLst>
              </p:cNvPr>
              <p:cNvSpPr/>
              <p:nvPr/>
            </p:nvSpPr>
            <p:spPr>
              <a:xfrm>
                <a:off x="2104066" y="2131662"/>
                <a:ext cx="1532005" cy="1532005"/>
              </a:xfrm>
              <a:prstGeom prst="gear6">
                <a:avLst/>
              </a:prstGeom>
              <a:grpFill/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3379271"/>
                  <a:satOff val="-8710"/>
                  <a:lumOff val="-5883"/>
                  <a:alphaOff val="0"/>
                </a:schemeClr>
              </a:fillRef>
              <a:effectRef idx="0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Forma 4">
                <a:extLst>
                  <a:ext uri="{FF2B5EF4-FFF2-40B4-BE49-F238E27FC236}">
                    <a16:creationId xmlns:a16="http://schemas.microsoft.com/office/drawing/2014/main" id="{A917DB3E-43A7-4692-A45D-6048525F58E3}"/>
                  </a:ext>
                </a:extLst>
              </p:cNvPr>
              <p:cNvSpPr txBox="1"/>
              <p:nvPr/>
            </p:nvSpPr>
            <p:spPr>
              <a:xfrm>
                <a:off x="2489753" y="2519680"/>
                <a:ext cx="760631" cy="755969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s-ES" sz="4500" kern="1200" dirty="0"/>
              </a:p>
            </p:txBody>
          </p:sp>
        </p:grp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DD53F72-B0C1-4C42-B33C-D9C74187D30B}"/>
              </a:ext>
            </a:extLst>
          </p:cNvPr>
          <p:cNvSpPr txBox="1"/>
          <p:nvPr/>
        </p:nvSpPr>
        <p:spPr>
          <a:xfrm>
            <a:off x="4794587" y="1026266"/>
            <a:ext cx="1905639" cy="646331"/>
          </a:xfrm>
          <a:prstGeom prst="rect">
            <a:avLst/>
          </a:prstGeom>
          <a:noFill/>
          <a:scene3d>
            <a:camera prst="orthographicFront">
              <a:rot lat="1080000" lon="156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Century" panose="02040604050505020304" pitchFamily="18" charset="0"/>
              </a:rPr>
              <a:t>Simulació</a:t>
            </a:r>
            <a:r>
              <a:rPr lang="es-ES" dirty="0">
                <a:latin typeface="Century" panose="02040604050505020304" pitchFamily="18" charset="0"/>
              </a:rPr>
              <a:t> de </a:t>
            </a:r>
            <a:r>
              <a:rPr lang="es-ES" dirty="0" err="1">
                <a:latin typeface="Century" panose="02040604050505020304" pitchFamily="18" charset="0"/>
              </a:rPr>
              <a:t>pulsanciones</a:t>
            </a:r>
            <a:endParaRPr lang="es-E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177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1538</Words>
  <Application>Microsoft Office PowerPoint</Application>
  <PresentationFormat>Panorámica</PresentationFormat>
  <Paragraphs>471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9" baseType="lpstr">
      <vt:lpstr>Arial</vt:lpstr>
      <vt:lpstr>Bookman Old Style</vt:lpstr>
      <vt:lpstr>Calibri</vt:lpstr>
      <vt:lpstr>Calibri Light</vt:lpstr>
      <vt:lpstr>Century</vt:lpstr>
      <vt:lpstr>LM Roman 10</vt:lpstr>
      <vt:lpstr>Times New Roman</vt:lpstr>
      <vt:lpstr>Tinos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Esther</dc:creator>
  <cp:lastModifiedBy>Esther</cp:lastModifiedBy>
  <cp:revision>99</cp:revision>
  <dcterms:created xsi:type="dcterms:W3CDTF">2018-06-20T10:20:57Z</dcterms:created>
  <dcterms:modified xsi:type="dcterms:W3CDTF">2018-06-23T14:35:04Z</dcterms:modified>
</cp:coreProperties>
</file>